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heme/theme14.xml" ContentType="application/vnd.openxmlformats-officedocument.theme+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heme/theme15.xml" ContentType="application/vnd.openxmlformats-officedocument.theme+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728" r:id="rId1"/>
    <p:sldMasterId id="2147484438" r:id="rId2"/>
    <p:sldMasterId id="2147484439" r:id="rId3"/>
    <p:sldMasterId id="2147484440" r:id="rId4"/>
    <p:sldMasterId id="2147484441" r:id="rId5"/>
    <p:sldMasterId id="2147484442" r:id="rId6"/>
    <p:sldMasterId id="2147484443" r:id="rId7"/>
    <p:sldMasterId id="2147484444" r:id="rId8"/>
    <p:sldMasterId id="2147484445" r:id="rId9"/>
    <p:sldMasterId id="2147484446" r:id="rId10"/>
    <p:sldMasterId id="2147484447" r:id="rId11"/>
    <p:sldMasterId id="2147484448" r:id="rId12"/>
    <p:sldMasterId id="2147484449" r:id="rId13"/>
  </p:sldMasterIdLst>
  <p:notesMasterIdLst>
    <p:notesMasterId r:id="rId15"/>
  </p:notesMasterIdLst>
  <p:handoutMasterIdLst>
    <p:handoutMasterId r:id="rId16"/>
  </p:handoutMasterIdLst>
  <p:sldIdLst>
    <p:sldId id="256" r:id="rId14"/>
  </p:sldIdLst>
  <p:sldSz cx="9144000" cy="6858000" type="screen4x3"/>
  <p:notesSz cx="6858000" cy="9144000"/>
  <p:custDataLst>
    <p:tags r:id="rId17"/>
  </p:custDataLst>
  <p:defaultTextStyle>
    <a:defPPr>
      <a:defRPr lang="en-US"/>
    </a:defPPr>
    <a:lvl1pPr algn="l" rtl="0" fontAlgn="base">
      <a:spcBef>
        <a:spcPct val="0"/>
      </a:spcBef>
      <a:spcAft>
        <a:spcPct val="0"/>
      </a:spcAft>
      <a:buSzPct val="100000"/>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buSzPct val="100000"/>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buSzPct val="100000"/>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buSzPct val="100000"/>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buSzPct val="100000"/>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2"/>
    <p:restoredTop sz="94545"/>
  </p:normalViewPr>
  <p:slideViewPr>
    <p:cSldViewPr>
      <p:cViewPr varScale="1">
        <p:scale>
          <a:sx n="108" d="100"/>
          <a:sy n="108" d="100"/>
        </p:scale>
        <p:origin x="2168" y="184"/>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102" y="-2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455.xml"/><Relationship Id="rId2" Type="http://schemas.openxmlformats.org/officeDocument/2006/relationships/tags" Target="../tags/tag454.xml"/><Relationship Id="rId1" Type="http://schemas.openxmlformats.org/officeDocument/2006/relationships/theme" Target="../theme/theme15.xml"/><Relationship Id="rId5" Type="http://schemas.openxmlformats.org/officeDocument/2006/relationships/tags" Target="../tags/tag457.xml"/><Relationship Id="rId4" Type="http://schemas.openxmlformats.org/officeDocument/2006/relationships/tags" Target="../tags/tag45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Header Placeholder 1">
            <a:extLst>
              <a:ext uri="{FF2B5EF4-FFF2-40B4-BE49-F238E27FC236}">
                <a16:creationId xmlns:a16="http://schemas.microsoft.com/office/drawing/2014/main" id="{FD12BC85-B041-A06D-8FE6-17E120583F7A}"/>
              </a:ext>
            </a:extLst>
          </p:cNvPr>
          <p:cNvSpPr>
            <a:spLocks noGrp="1" noChangeArrowheads="1"/>
          </p:cNvSpPr>
          <p:nvPr>
            <p:ph type="hdr" sz="quarter"/>
            <p:custDataLst>
              <p:tags r:id="rId2"/>
            </p:custDataLst>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endParaRPr lang="en-US" altLang="en-US"/>
          </a:p>
        </p:txBody>
      </p:sp>
      <p:sp>
        <p:nvSpPr>
          <p:cNvPr id="16387" name="Date Placeholder 2">
            <a:extLst>
              <a:ext uri="{FF2B5EF4-FFF2-40B4-BE49-F238E27FC236}">
                <a16:creationId xmlns:a16="http://schemas.microsoft.com/office/drawing/2014/main" id="{04858D4D-7E54-7AD1-B2B2-77B44597F4E7}"/>
              </a:ext>
            </a:extLst>
          </p:cNvPr>
          <p:cNvSpPr>
            <a:spLocks noGrp="1" noChangeArrowheads="1"/>
          </p:cNvSpPr>
          <p:nvPr>
            <p:ph type="dt" sz="quarter" idx="2"/>
            <p:custDataLst>
              <p:tags r:id="rId3"/>
            </p:custDataLst>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C267FF6C-5525-2844-9098-49181AA8253F}" type="datetime1">
              <a:rPr lang="en-US" altLang="en-US"/>
              <a:pPr/>
              <a:t>7/20/23</a:t>
            </a:fld>
            <a:endParaRPr lang="en-US" altLang="en-US"/>
          </a:p>
        </p:txBody>
      </p:sp>
      <p:sp>
        <p:nvSpPr>
          <p:cNvPr id="16388" name="Footer Placeholder 3">
            <a:extLst>
              <a:ext uri="{FF2B5EF4-FFF2-40B4-BE49-F238E27FC236}">
                <a16:creationId xmlns:a16="http://schemas.microsoft.com/office/drawing/2014/main" id="{33EB470F-8C75-BF33-18E1-B7C8A888AE5A}"/>
              </a:ext>
            </a:extLst>
          </p:cNvPr>
          <p:cNvSpPr>
            <a:spLocks noGrp="1" noChangeArrowheads="1"/>
          </p:cNvSpPr>
          <p:nvPr>
            <p:ph type="ftr" sz="quarter" idx="3"/>
            <p:custDataLst>
              <p:tags r:id="rId4"/>
            </p:custDataLst>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endParaRPr lang="en-US" altLang="en-US"/>
          </a:p>
        </p:txBody>
      </p:sp>
      <p:sp>
        <p:nvSpPr>
          <p:cNvPr id="16389" name="Slide Number Placeholder 4">
            <a:extLst>
              <a:ext uri="{FF2B5EF4-FFF2-40B4-BE49-F238E27FC236}">
                <a16:creationId xmlns:a16="http://schemas.microsoft.com/office/drawing/2014/main" id="{B073E146-2F29-29E9-5D9A-35F8BD7FCFBE}"/>
              </a:ext>
            </a:extLst>
          </p:cNvPr>
          <p:cNvSpPr>
            <a:spLocks noGrp="1" noChangeArrowheads="1"/>
          </p:cNvSpPr>
          <p:nvPr>
            <p:ph type="sldNum" sz="quarter" idx="4"/>
            <p:custDataLst>
              <p:tags r:id="rId5"/>
            </p:custDataLst>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877A65D-93C6-7347-8914-BE3437C74BFB}"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449.xml"/><Relationship Id="rId7" Type="http://schemas.openxmlformats.org/officeDocument/2006/relationships/tags" Target="../tags/tag453.xml"/><Relationship Id="rId2" Type="http://schemas.openxmlformats.org/officeDocument/2006/relationships/tags" Target="../tags/tag448.xml"/><Relationship Id="rId1" Type="http://schemas.openxmlformats.org/officeDocument/2006/relationships/theme" Target="../theme/theme14.xml"/><Relationship Id="rId6" Type="http://schemas.openxmlformats.org/officeDocument/2006/relationships/tags" Target="../tags/tag452.xml"/><Relationship Id="rId5" Type="http://schemas.openxmlformats.org/officeDocument/2006/relationships/tags" Target="../tags/tag451.xml"/><Relationship Id="rId4" Type="http://schemas.openxmlformats.org/officeDocument/2006/relationships/tags" Target="../tags/tag45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Header Placeholder 1">
            <a:extLst>
              <a:ext uri="{FF2B5EF4-FFF2-40B4-BE49-F238E27FC236}">
                <a16:creationId xmlns:a16="http://schemas.microsoft.com/office/drawing/2014/main" id="{17F32542-68C0-922B-0935-C9888E82851B}"/>
              </a:ext>
            </a:extLst>
          </p:cNvPr>
          <p:cNvSpPr>
            <a:spLocks noGrp="1" noChangeArrowheads="1"/>
          </p:cNvSpPr>
          <p:nvPr>
            <p:ph type="hdr" sz="quarter"/>
            <p:custDataLst>
              <p:tags r:id="rId2"/>
            </p:custDataLst>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5363" name="Date Placeholder 2">
            <a:extLst>
              <a:ext uri="{FF2B5EF4-FFF2-40B4-BE49-F238E27FC236}">
                <a16:creationId xmlns:a16="http://schemas.microsoft.com/office/drawing/2014/main" id="{1EFDD3EB-7699-9514-2608-6E6AE426B622}"/>
              </a:ext>
            </a:extLst>
          </p:cNvPr>
          <p:cNvSpPr>
            <a:spLocks noGrp="1" noChangeArrowheads="1"/>
          </p:cNvSpPr>
          <p:nvPr>
            <p:ph type="dt" idx="2"/>
            <p:custDataLst>
              <p:tags r:id="rId3"/>
            </p:custDataLst>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fld id="{B3DFBD31-0C74-8B42-A633-E8E4B42292CF}" type="datetime1">
              <a:rPr lang="en-US" altLang="en-US"/>
              <a:pPr/>
              <a:t>7/20/23</a:t>
            </a:fld>
            <a:endParaRPr lang="en-US" altLang="en-US"/>
          </a:p>
        </p:txBody>
      </p:sp>
      <p:sp>
        <p:nvSpPr>
          <p:cNvPr id="15364" name="Slide Image Placeholder 3">
            <a:extLst>
              <a:ext uri="{FF2B5EF4-FFF2-40B4-BE49-F238E27FC236}">
                <a16:creationId xmlns:a16="http://schemas.microsoft.com/office/drawing/2014/main" id="{81F658AE-33E9-072B-A2A5-FC186FBF794C}"/>
              </a:ext>
            </a:extLst>
          </p:cNvPr>
          <p:cNvSpPr>
            <a:spLocks noGrp="1" noRot="1" noChangeAspect="1" noChangeArrowheads="1"/>
          </p:cNvSpPr>
          <p:nvPr>
            <p:ph type="sldImg" idx="5"/>
            <p:custDataLst>
              <p:tags r:id="rId4"/>
            </p:custDataLst>
          </p:nvPr>
        </p:nvSpPr>
        <p:spPr bwMode="auto">
          <a:xfrm>
            <a:off x="1143000" y="685800"/>
            <a:ext cx="4572000" cy="3429000"/>
          </a:xfrm>
          <a:prstGeom prst="rect">
            <a:avLst/>
          </a:prstGeom>
          <a:noFill/>
          <a:ln w="127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Notes Placeholder 4">
            <a:extLst>
              <a:ext uri="{FF2B5EF4-FFF2-40B4-BE49-F238E27FC236}">
                <a16:creationId xmlns:a16="http://schemas.microsoft.com/office/drawing/2014/main" id="{86715753-2842-89A1-6D19-695FFB15A026}"/>
              </a:ext>
            </a:extLst>
          </p:cNvPr>
          <p:cNvSpPr>
            <a:spLocks noGrp="1" noChangeArrowheads="1"/>
          </p:cNvSpPr>
          <p:nvPr>
            <p:ph type="body" sz="quarter" idx="3"/>
            <p:custDataLst>
              <p:tags r:id="rId5"/>
            </p:custDataLst>
          </p:nvPr>
        </p:nvSpPr>
        <p:spPr bwMode="auto">
          <a:xfrm>
            <a:off x="685800" y="4343400"/>
            <a:ext cx="5486400" cy="4114800"/>
          </a:xfrm>
          <a:prstGeom prst="rect">
            <a:avLst/>
          </a:prstGeom>
          <a:noFill/>
          <a:ln w="9525" cap="flat" cmpd="sng" algn="ctr">
            <a:no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lvl="0"/>
            <a:r>
              <a:rPr lang="en-US" altLang="en-US" noProof="0">
                <a:sym typeface="Wingdings"/>
              </a:rPr>
              <a:t>Click to edit Master text styles</a:t>
            </a:r>
          </a:p>
          <a:p>
            <a:pPr lvl="1"/>
            <a:r>
              <a:rPr lang="en-US" altLang="en-US" noProof="0">
                <a:sym typeface="Wingdings"/>
              </a:rPr>
              <a:t>Second level</a:t>
            </a:r>
          </a:p>
          <a:p>
            <a:pPr lvl="2"/>
            <a:r>
              <a:rPr lang="en-US" altLang="en-US" noProof="0">
                <a:sym typeface="Wingdings"/>
              </a:rPr>
              <a:t>Third level</a:t>
            </a:r>
          </a:p>
          <a:p>
            <a:pPr lvl="3"/>
            <a:r>
              <a:rPr lang="en-US" altLang="en-US" noProof="0">
                <a:sym typeface="Wingdings"/>
              </a:rPr>
              <a:t>Fourth level</a:t>
            </a:r>
          </a:p>
          <a:p>
            <a:pPr lvl="4"/>
            <a:r>
              <a:rPr lang="en-US" altLang="en-US" noProof="0">
                <a:sym typeface="Wingdings"/>
              </a:rPr>
              <a:t>Fifth level</a:t>
            </a:r>
          </a:p>
        </p:txBody>
      </p:sp>
      <p:sp>
        <p:nvSpPr>
          <p:cNvPr id="15366" name="Footer Placeholder 5">
            <a:extLst>
              <a:ext uri="{FF2B5EF4-FFF2-40B4-BE49-F238E27FC236}">
                <a16:creationId xmlns:a16="http://schemas.microsoft.com/office/drawing/2014/main" id="{EA07AF04-74BF-6651-0881-D10EDDC58CEE}"/>
              </a:ext>
            </a:extLst>
          </p:cNvPr>
          <p:cNvSpPr>
            <a:spLocks noGrp="1" noChangeArrowheads="1"/>
          </p:cNvSpPr>
          <p:nvPr>
            <p:ph type="ftr" sz="quarter" idx="3"/>
            <p:custDataLst>
              <p:tags r:id="rId6"/>
            </p:custDataLst>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5367" name="Slide Number Placeholder 6">
            <a:extLst>
              <a:ext uri="{FF2B5EF4-FFF2-40B4-BE49-F238E27FC236}">
                <a16:creationId xmlns:a16="http://schemas.microsoft.com/office/drawing/2014/main" id="{7E463F18-756D-66B1-6D5B-DFE62A9AEF91}"/>
              </a:ext>
            </a:extLst>
          </p:cNvPr>
          <p:cNvSpPr>
            <a:spLocks noGrp="1" noChangeArrowheads="1"/>
          </p:cNvSpPr>
          <p:nvPr>
            <p:ph type="sldNum" sz="quarter" idx="4"/>
            <p:custDataLst>
              <p:tags r:id="rId7"/>
            </p:custDataLst>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5D9D6F5D-92D7-7946-A0D7-6EED4205FCC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Light" panose="020F0302020204030204" pitchFamily="34" charset="0"/>
        <a:ea typeface="+mn-ea"/>
        <a:cs typeface="+mn-cs"/>
      </a:defRPr>
    </a:lvl1pPr>
    <a:lvl2pPr marL="457200" algn="l" defTabSz="457200" rtl="0" eaLnBrk="0" fontAlgn="base" hangingPunct="0">
      <a:spcBef>
        <a:spcPct val="30000"/>
      </a:spcBef>
      <a:spcAft>
        <a:spcPct val="0"/>
      </a:spcAft>
      <a:defRPr sz="1200" kern="1200">
        <a:solidFill>
          <a:schemeClr val="tx1"/>
        </a:solidFill>
        <a:latin typeface="Calibri Light" panose="020F0302020204030204" pitchFamily="34" charset="0"/>
        <a:ea typeface="+mn-ea"/>
        <a:cs typeface="+mn-cs"/>
      </a:defRPr>
    </a:lvl2pPr>
    <a:lvl3pPr marL="914400" algn="l" defTabSz="457200" rtl="0" eaLnBrk="0" fontAlgn="base" hangingPunct="0">
      <a:spcBef>
        <a:spcPct val="30000"/>
      </a:spcBef>
      <a:spcAft>
        <a:spcPct val="0"/>
      </a:spcAft>
      <a:defRPr sz="1200" kern="1200">
        <a:solidFill>
          <a:schemeClr val="tx1"/>
        </a:solidFill>
        <a:latin typeface="Calibri Light" panose="020F0302020204030204" pitchFamily="34" charset="0"/>
        <a:ea typeface="+mn-ea"/>
        <a:cs typeface="+mn-cs"/>
      </a:defRPr>
    </a:lvl3pPr>
    <a:lvl4pPr marL="1371600" algn="l" defTabSz="457200" rtl="0" eaLnBrk="0" fontAlgn="base" hangingPunct="0">
      <a:spcBef>
        <a:spcPct val="30000"/>
      </a:spcBef>
      <a:spcAft>
        <a:spcPct val="0"/>
      </a:spcAft>
      <a:defRPr sz="1200" kern="1200">
        <a:solidFill>
          <a:schemeClr val="tx1"/>
        </a:solidFill>
        <a:latin typeface="Calibri Light" panose="020F0302020204030204" pitchFamily="34" charset="0"/>
        <a:ea typeface="+mn-ea"/>
        <a:cs typeface="+mn-cs"/>
      </a:defRPr>
    </a:lvl4pPr>
    <a:lvl5pPr marL="1828800" algn="l" defTabSz="457200" rtl="0" eaLnBrk="0" fontAlgn="base" hangingPunct="0">
      <a:spcBef>
        <a:spcPct val="30000"/>
      </a:spcBef>
      <a:spcAft>
        <a:spcPct val="0"/>
      </a:spcAft>
      <a:defRPr sz="1200" kern="1200">
        <a:solidFill>
          <a:schemeClr val="tx1"/>
        </a:solidFill>
        <a:latin typeface="Calibri Light" panose="020F03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tags" Target="../tags/tag320.xml"/><Relationship Id="rId4"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tags" Target="../tags/tag323.xml"/><Relationship Id="rId4"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3" Type="http://schemas.openxmlformats.org/officeDocument/2006/relationships/tags" Target="../tags/tag328.xml"/><Relationship Id="rId2" Type="http://schemas.openxmlformats.org/officeDocument/2006/relationships/tags" Target="../tags/tag327.xml"/><Relationship Id="rId1" Type="http://schemas.openxmlformats.org/officeDocument/2006/relationships/tags" Target="../tags/tag326.xml"/><Relationship Id="rId4"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3" Type="http://schemas.openxmlformats.org/officeDocument/2006/relationships/tags" Target="../tags/tag331.xml"/><Relationship Id="rId2" Type="http://schemas.openxmlformats.org/officeDocument/2006/relationships/tags" Target="../tags/tag330.xml"/><Relationship Id="rId1" Type="http://schemas.openxmlformats.org/officeDocument/2006/relationships/tags" Target="../tags/tag329.xml"/><Relationship Id="rId4"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 Id="rId4"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3" Type="http://schemas.openxmlformats.org/officeDocument/2006/relationships/tags" Target="../tags/tag337.xml"/><Relationship Id="rId2" Type="http://schemas.openxmlformats.org/officeDocument/2006/relationships/tags" Target="../tags/tag336.xml"/><Relationship Id="rId1" Type="http://schemas.openxmlformats.org/officeDocument/2006/relationships/tags" Target="../tags/tag335.xml"/><Relationship Id="rId4"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3" Type="http://schemas.openxmlformats.org/officeDocument/2006/relationships/tags" Target="../tags/tag340.xml"/><Relationship Id="rId2" Type="http://schemas.openxmlformats.org/officeDocument/2006/relationships/tags" Target="../tags/tag339.xml"/><Relationship Id="rId1" Type="http://schemas.openxmlformats.org/officeDocument/2006/relationships/tags" Target="../tags/tag338.xml"/><Relationship Id="rId4"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3" Type="http://schemas.openxmlformats.org/officeDocument/2006/relationships/tags" Target="../tags/tag343.xml"/><Relationship Id="rId2" Type="http://schemas.openxmlformats.org/officeDocument/2006/relationships/tags" Target="../tags/tag342.xml"/><Relationship Id="rId1" Type="http://schemas.openxmlformats.org/officeDocument/2006/relationships/tags" Target="../tags/tag341.xml"/><Relationship Id="rId4"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3" Type="http://schemas.openxmlformats.org/officeDocument/2006/relationships/tags" Target="../tags/tag346.xml"/><Relationship Id="rId2" Type="http://schemas.openxmlformats.org/officeDocument/2006/relationships/tags" Target="../tags/tag345.xml"/><Relationship Id="rId1" Type="http://schemas.openxmlformats.org/officeDocument/2006/relationships/tags" Target="../tags/tag344.xml"/><Relationship Id="rId4"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3" Type="http://schemas.openxmlformats.org/officeDocument/2006/relationships/tags" Target="../tags/tag349.xml"/><Relationship Id="rId2" Type="http://schemas.openxmlformats.org/officeDocument/2006/relationships/tags" Target="../tags/tag348.xml"/><Relationship Id="rId1" Type="http://schemas.openxmlformats.org/officeDocument/2006/relationships/tags" Target="../tags/tag347.xml"/><Relationship Id="rId4"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tags" Target="../tags/tag350.xml"/><Relationship Id="rId4"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tags" Target="../tags/tag361.xml"/><Relationship Id="rId2" Type="http://schemas.openxmlformats.org/officeDocument/2006/relationships/tags" Target="../tags/tag360.xml"/><Relationship Id="rId1" Type="http://schemas.openxmlformats.org/officeDocument/2006/relationships/tags" Target="../tags/tag359.xml"/><Relationship Id="rId4"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3" Type="http://schemas.openxmlformats.org/officeDocument/2006/relationships/tags" Target="../tags/tag364.xml"/><Relationship Id="rId2" Type="http://schemas.openxmlformats.org/officeDocument/2006/relationships/tags" Target="../tags/tag363.xml"/><Relationship Id="rId1" Type="http://schemas.openxmlformats.org/officeDocument/2006/relationships/tags" Target="../tags/tag362.xml"/><Relationship Id="rId4"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3" Type="http://schemas.openxmlformats.org/officeDocument/2006/relationships/tags" Target="../tags/tag367.xml"/><Relationship Id="rId2" Type="http://schemas.openxmlformats.org/officeDocument/2006/relationships/tags" Target="../tags/tag366.xml"/><Relationship Id="rId1" Type="http://schemas.openxmlformats.org/officeDocument/2006/relationships/tags" Target="../tags/tag365.xml"/><Relationship Id="rId4"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3" Type="http://schemas.openxmlformats.org/officeDocument/2006/relationships/tags" Target="../tags/tag370.xml"/><Relationship Id="rId2" Type="http://schemas.openxmlformats.org/officeDocument/2006/relationships/tags" Target="../tags/tag369.xml"/><Relationship Id="rId1" Type="http://schemas.openxmlformats.org/officeDocument/2006/relationships/tags" Target="../tags/tag368.xml"/><Relationship Id="rId4"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3" Type="http://schemas.openxmlformats.org/officeDocument/2006/relationships/tags" Target="../tags/tag373.xml"/><Relationship Id="rId2" Type="http://schemas.openxmlformats.org/officeDocument/2006/relationships/tags" Target="../tags/tag372.xml"/><Relationship Id="rId1" Type="http://schemas.openxmlformats.org/officeDocument/2006/relationships/tags" Target="../tags/tag371.xml"/><Relationship Id="rId4"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3" Type="http://schemas.openxmlformats.org/officeDocument/2006/relationships/tags" Target="../tags/tag376.xml"/><Relationship Id="rId2" Type="http://schemas.openxmlformats.org/officeDocument/2006/relationships/tags" Target="../tags/tag375.xml"/><Relationship Id="rId1" Type="http://schemas.openxmlformats.org/officeDocument/2006/relationships/tags" Target="../tags/tag374.xml"/><Relationship Id="rId4"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379.xml"/><Relationship Id="rId2" Type="http://schemas.openxmlformats.org/officeDocument/2006/relationships/tags" Target="../tags/tag378.xml"/><Relationship Id="rId1" Type="http://schemas.openxmlformats.org/officeDocument/2006/relationships/tags" Target="../tags/tag377.xml"/><Relationship Id="rId4"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3" Type="http://schemas.openxmlformats.org/officeDocument/2006/relationships/tags" Target="../tags/tag382.xml"/><Relationship Id="rId2" Type="http://schemas.openxmlformats.org/officeDocument/2006/relationships/tags" Target="../tags/tag381.xml"/><Relationship Id="rId1" Type="http://schemas.openxmlformats.org/officeDocument/2006/relationships/tags" Target="../tags/tag380.xml"/><Relationship Id="rId4"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385.xml"/><Relationship Id="rId2" Type="http://schemas.openxmlformats.org/officeDocument/2006/relationships/tags" Target="../tags/tag384.xml"/><Relationship Id="rId1" Type="http://schemas.openxmlformats.org/officeDocument/2006/relationships/tags" Target="../tags/tag383.xml"/><Relationship Id="rId4"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tags" Target="../tags/tag388.xml"/><Relationship Id="rId2" Type="http://schemas.openxmlformats.org/officeDocument/2006/relationships/tags" Target="../tags/tag387.xml"/><Relationship Id="rId1" Type="http://schemas.openxmlformats.org/officeDocument/2006/relationships/tags" Target="../tags/tag386.xml"/><Relationship Id="rId4"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3" Type="http://schemas.openxmlformats.org/officeDocument/2006/relationships/tags" Target="../tags/tag391.xml"/><Relationship Id="rId2" Type="http://schemas.openxmlformats.org/officeDocument/2006/relationships/tags" Target="../tags/tag390.xml"/><Relationship Id="rId1" Type="http://schemas.openxmlformats.org/officeDocument/2006/relationships/tags" Target="../tags/tag389.xml"/><Relationship Id="rId4"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3" Type="http://schemas.openxmlformats.org/officeDocument/2006/relationships/tags" Target="../tags/tag400.xml"/><Relationship Id="rId2" Type="http://schemas.openxmlformats.org/officeDocument/2006/relationships/tags" Target="../tags/tag399.xml"/><Relationship Id="rId1" Type="http://schemas.openxmlformats.org/officeDocument/2006/relationships/tags" Target="../tags/tag398.xml"/><Relationship Id="rId4"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3" Type="http://schemas.openxmlformats.org/officeDocument/2006/relationships/tags" Target="../tags/tag403.xml"/><Relationship Id="rId2" Type="http://schemas.openxmlformats.org/officeDocument/2006/relationships/tags" Target="../tags/tag402.xml"/><Relationship Id="rId1" Type="http://schemas.openxmlformats.org/officeDocument/2006/relationships/tags" Target="../tags/tag401.xml"/><Relationship Id="rId4"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3" Type="http://schemas.openxmlformats.org/officeDocument/2006/relationships/tags" Target="../tags/tag406.xml"/><Relationship Id="rId2" Type="http://schemas.openxmlformats.org/officeDocument/2006/relationships/tags" Target="../tags/tag405.xml"/><Relationship Id="rId1" Type="http://schemas.openxmlformats.org/officeDocument/2006/relationships/tags" Target="../tags/tag404.xml"/><Relationship Id="rId4"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3" Type="http://schemas.openxmlformats.org/officeDocument/2006/relationships/tags" Target="../tags/tag409.xml"/><Relationship Id="rId2" Type="http://schemas.openxmlformats.org/officeDocument/2006/relationships/tags" Target="../tags/tag408.xml"/><Relationship Id="rId1" Type="http://schemas.openxmlformats.org/officeDocument/2006/relationships/tags" Target="../tags/tag407.xml"/><Relationship Id="rId4"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3" Type="http://schemas.openxmlformats.org/officeDocument/2006/relationships/tags" Target="../tags/tag412.xml"/><Relationship Id="rId2" Type="http://schemas.openxmlformats.org/officeDocument/2006/relationships/tags" Target="../tags/tag411.xml"/><Relationship Id="rId1" Type="http://schemas.openxmlformats.org/officeDocument/2006/relationships/tags" Target="../tags/tag410.xml"/><Relationship Id="rId4"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3" Type="http://schemas.openxmlformats.org/officeDocument/2006/relationships/tags" Target="../tags/tag415.xml"/><Relationship Id="rId2" Type="http://schemas.openxmlformats.org/officeDocument/2006/relationships/tags" Target="../tags/tag414.xml"/><Relationship Id="rId1" Type="http://schemas.openxmlformats.org/officeDocument/2006/relationships/tags" Target="../tags/tag413.xml"/><Relationship Id="rId4"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3" Type="http://schemas.openxmlformats.org/officeDocument/2006/relationships/tags" Target="../tags/tag418.xml"/><Relationship Id="rId2" Type="http://schemas.openxmlformats.org/officeDocument/2006/relationships/tags" Target="../tags/tag417.xml"/><Relationship Id="rId1" Type="http://schemas.openxmlformats.org/officeDocument/2006/relationships/tags" Target="../tags/tag416.xml"/><Relationship Id="rId4"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3" Type="http://schemas.openxmlformats.org/officeDocument/2006/relationships/tags" Target="../tags/tag421.xml"/><Relationship Id="rId2" Type="http://schemas.openxmlformats.org/officeDocument/2006/relationships/tags" Target="../tags/tag420.xml"/><Relationship Id="rId1" Type="http://schemas.openxmlformats.org/officeDocument/2006/relationships/tags" Target="../tags/tag419.xml"/><Relationship Id="rId4"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tags" Target="../tags/tag424.xml"/><Relationship Id="rId2" Type="http://schemas.openxmlformats.org/officeDocument/2006/relationships/tags" Target="../tags/tag423.xml"/><Relationship Id="rId1" Type="http://schemas.openxmlformats.org/officeDocument/2006/relationships/tags" Target="../tags/tag422.xml"/><Relationship Id="rId4"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3" Type="http://schemas.openxmlformats.org/officeDocument/2006/relationships/tags" Target="../tags/tag427.xml"/><Relationship Id="rId2" Type="http://schemas.openxmlformats.org/officeDocument/2006/relationships/tags" Target="../tags/tag426.xml"/><Relationship Id="rId1" Type="http://schemas.openxmlformats.org/officeDocument/2006/relationships/tags" Target="../tags/tag425.xml"/><Relationship Id="rId4"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3" Type="http://schemas.openxmlformats.org/officeDocument/2006/relationships/tags" Target="../tags/tag430.xml"/><Relationship Id="rId2" Type="http://schemas.openxmlformats.org/officeDocument/2006/relationships/tags" Target="../tags/tag429.xml"/><Relationship Id="rId1" Type="http://schemas.openxmlformats.org/officeDocument/2006/relationships/tags" Target="../tags/tag428.xml"/><Relationship Id="rId4"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437.xml"/></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438.xml"/></Relationships>
</file>

<file path=ppt/slideLayouts/_rels/slideLayout135.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439.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440.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441.xml"/></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442.xml"/></Relationships>
</file>

<file path=ppt/slideLayouts/_rels/slideLayout139.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443.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444.xml"/></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445.xml"/></Relationships>
</file>

<file path=ppt/slideLayouts/_rels/slideLayout142.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446.xml"/></Relationships>
</file>

<file path=ppt/slideLayouts/_rels/slideLayout143.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447.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4"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4"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4"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4"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4"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4"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4"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4"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4"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4"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4"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4"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4"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4"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4"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4"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4"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4"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4"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4"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 Id="rId4"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 Id="rId4"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4"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 Id="rId4"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4"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4"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 Id="rId4"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ags" Target="../tags/tag227.xml"/><Relationship Id="rId4"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 Id="rId4"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 Id="rId4"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 Id="rId4"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4"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tags" Target="../tags/tag248.xml"/><Relationship Id="rId4"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 Id="rId4"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tags" Target="../tags/tag254.xml"/><Relationship Id="rId4"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 Id="rId4"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 Id="rId4"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 Id="rId4"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tags" Target="../tags/tag266.xml"/><Relationship Id="rId4"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 Id="rId4"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 Id="rId4"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 Id="rId4"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tags" Target="../tags/tag284.xml"/><Relationship Id="rId4"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tags" Target="../tags/tag287.xml"/><Relationship Id="rId4"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tags" Target="../tags/tag290.xml"/><Relationship Id="rId4"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295.xml"/><Relationship Id="rId2" Type="http://schemas.openxmlformats.org/officeDocument/2006/relationships/tags" Target="../tags/tag294.xml"/><Relationship Id="rId1" Type="http://schemas.openxmlformats.org/officeDocument/2006/relationships/tags" Target="../tags/tag293.xml"/><Relationship Id="rId4"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tags" Target="../tags/tag296.xml"/><Relationship Id="rId4"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tags" Target="../tags/tag299.xml"/><Relationship Id="rId4"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 Id="rId4"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 Id="rId4"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310.xml"/><Relationship Id="rId2" Type="http://schemas.openxmlformats.org/officeDocument/2006/relationships/tags" Target="../tags/tag309.xml"/><Relationship Id="rId1" Type="http://schemas.openxmlformats.org/officeDocument/2006/relationships/tags" Target="../tags/tag308.xml"/><Relationship Id="rId4"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313.xml"/><Relationship Id="rId2" Type="http://schemas.openxmlformats.org/officeDocument/2006/relationships/tags" Target="../tags/tag312.xml"/><Relationship Id="rId1" Type="http://schemas.openxmlformats.org/officeDocument/2006/relationships/tags" Target="../tags/tag311.xml"/><Relationship Id="rId4"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ltLang="en-US" noProof="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en-US" noProof="0"/>
              <a:t>Click to edit Master subtitle style</a:t>
            </a:r>
          </a:p>
        </p:txBody>
      </p:sp>
      <p:sp>
        <p:nvSpPr>
          <p:cNvPr id="4" name="Date Placeholder 3">
            <a:extLst>
              <a:ext uri="{FF2B5EF4-FFF2-40B4-BE49-F238E27FC236}">
                <a16:creationId xmlns:a16="http://schemas.microsoft.com/office/drawing/2014/main" id="{CBF6A672-F09B-E6E1-821D-9A8FB94F8639}"/>
              </a:ext>
            </a:extLst>
          </p:cNvPr>
          <p:cNvSpPr>
            <a:spLocks noGrp="1" noChangeArrowheads="1"/>
          </p:cNvSpPr>
          <p:nvPr>
            <p:ph type="dt" sz="half" idx="10"/>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64493E8D-BA40-9322-C1B7-08022AD9FA4E}"/>
              </a:ext>
            </a:extLst>
          </p:cNvPr>
          <p:cNvSpPr>
            <a:spLocks noGrp="1" noChangeArrowheads="1"/>
          </p:cNvSpPr>
          <p:nvPr>
            <p:ph type="ftr" sz="quarter" idx="11"/>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8E535EAE-A642-3CDE-77E6-7C457046DF7E}"/>
              </a:ext>
            </a:extLst>
          </p:cNvPr>
          <p:cNvSpPr>
            <a:spLocks noGrp="1" noChangeArrowheads="1"/>
          </p:cNvSpPr>
          <p:nvPr>
            <p:ph type="sldNum" sz="quarter" idx="12"/>
          </p:nvPr>
        </p:nvSpPr>
        <p:spPr>
          <a:ln/>
        </p:spPr>
        <p:txBody>
          <a:bodyPr/>
          <a:lstStyle>
            <a:lvl1pPr>
              <a:defRPr/>
            </a:lvl1pPr>
          </a:lstStyle>
          <a:p>
            <a:fld id="{0F5814F9-B37F-E043-A6BD-2ADD9DBCE517}" type="slidenum">
              <a:rPr lang="en-US" altLang="en-US"/>
              <a:pPr/>
              <a:t>‹#›</a:t>
            </a:fld>
            <a:endParaRPr lang="en-US" altLang="en-US"/>
          </a:p>
        </p:txBody>
      </p:sp>
    </p:spTree>
    <p:extLst>
      <p:ext uri="{BB962C8B-B14F-4D97-AF65-F5344CB8AC3E}">
        <p14:creationId xmlns:p14="http://schemas.microsoft.com/office/powerpoint/2010/main" val="164377142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Vertical Text Placeholder 2"/>
          <p:cNvSpPr>
            <a:spLocks noGrp="1"/>
          </p:cNvSpPr>
          <p:nvPr>
            <p:ph type="body" orient="vert" idx="1"/>
          </p:nvPr>
        </p:nvSpPr>
        <p:spPr>
          <a:xfrm>
            <a:off x="457200" y="1600200"/>
            <a:ext cx="8229600" cy="4525962"/>
          </a:xfrm>
        </p:spPr>
        <p:txBody>
          <a:bodyPr vert="eaVert"/>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3">
            <a:extLst>
              <a:ext uri="{FF2B5EF4-FFF2-40B4-BE49-F238E27FC236}">
                <a16:creationId xmlns:a16="http://schemas.microsoft.com/office/drawing/2014/main" id="{D24B88EA-8317-2A01-F713-3781CAD5DAF5}"/>
              </a:ext>
            </a:extLst>
          </p:cNvPr>
          <p:cNvSpPr>
            <a:spLocks noGrp="1" noChangeArrowheads="1"/>
          </p:cNvSpPr>
          <p:nvPr>
            <p:ph type="dt" sz="half" idx="10"/>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2B199393-C947-31DC-91DF-D66F6B393909}"/>
              </a:ext>
            </a:extLst>
          </p:cNvPr>
          <p:cNvSpPr>
            <a:spLocks noGrp="1" noChangeArrowheads="1"/>
          </p:cNvSpPr>
          <p:nvPr>
            <p:ph type="ftr" sz="quarter" idx="11"/>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9A36C200-9DEE-A148-4CB4-A3A29DF3D931}"/>
              </a:ext>
            </a:extLst>
          </p:cNvPr>
          <p:cNvSpPr>
            <a:spLocks noGrp="1" noChangeArrowheads="1"/>
          </p:cNvSpPr>
          <p:nvPr>
            <p:ph type="sldNum" sz="quarter" idx="12"/>
          </p:nvPr>
        </p:nvSpPr>
        <p:spPr>
          <a:ln/>
        </p:spPr>
        <p:txBody>
          <a:bodyPr/>
          <a:lstStyle>
            <a:lvl1pPr>
              <a:defRPr/>
            </a:lvl1pPr>
          </a:lstStyle>
          <a:p>
            <a:fld id="{333AB741-ACBA-D544-B067-E433A32524BF}" type="slidenum">
              <a:rPr lang="en-US" altLang="en-US"/>
              <a:pPr/>
              <a:t>‹#›</a:t>
            </a:fld>
            <a:endParaRPr lang="en-US" altLang="en-US"/>
          </a:p>
        </p:txBody>
      </p:sp>
    </p:spTree>
    <p:extLst>
      <p:ext uri="{BB962C8B-B14F-4D97-AF65-F5344CB8AC3E}">
        <p14:creationId xmlns:p14="http://schemas.microsoft.com/office/powerpoint/2010/main" val="734883365"/>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ltLang="en-US" noProof="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en-US" noProof="0"/>
              <a:t>Click to edit Master subtitle style</a:t>
            </a:r>
          </a:p>
        </p:txBody>
      </p:sp>
      <p:sp>
        <p:nvSpPr>
          <p:cNvPr id="4" name="Date Placeholder 4">
            <a:extLst>
              <a:ext uri="{FF2B5EF4-FFF2-40B4-BE49-F238E27FC236}">
                <a16:creationId xmlns:a16="http://schemas.microsoft.com/office/drawing/2014/main" id="{639F6D3A-E0B2-F8AE-51F7-0D466A12FACD}"/>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5">
            <a:extLst>
              <a:ext uri="{FF2B5EF4-FFF2-40B4-BE49-F238E27FC236}">
                <a16:creationId xmlns:a16="http://schemas.microsoft.com/office/drawing/2014/main" id="{3A3C6C3D-461F-2110-2B75-ABF688C837EF}"/>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6">
            <a:extLst>
              <a:ext uri="{FF2B5EF4-FFF2-40B4-BE49-F238E27FC236}">
                <a16:creationId xmlns:a16="http://schemas.microsoft.com/office/drawing/2014/main" id="{AC85698C-1589-A9AF-309B-F66ED0DFF440}"/>
              </a:ext>
            </a:extLst>
          </p:cNvPr>
          <p:cNvSpPr>
            <a:spLocks noGrp="1" noChangeArrowheads="1"/>
          </p:cNvSpPr>
          <p:nvPr>
            <p:ph type="sldNum" sz="quarter" idx="12"/>
            <p:custDataLst>
              <p:tags r:id="rId3"/>
            </p:custDataLst>
          </p:nvPr>
        </p:nvSpPr>
        <p:spPr>
          <a:ln/>
        </p:spPr>
        <p:txBody>
          <a:bodyPr/>
          <a:lstStyle>
            <a:lvl1pPr>
              <a:defRPr/>
            </a:lvl1pPr>
          </a:lstStyle>
          <a:p>
            <a:fld id="{D973E637-1D25-A54B-8356-EF093CC9D534}" type="slidenum">
              <a:rPr lang="en-US" altLang="en-US"/>
              <a:pPr/>
              <a:t>‹#›</a:t>
            </a:fld>
            <a:endParaRPr lang="en-US" altLang="en-US"/>
          </a:p>
        </p:txBody>
      </p:sp>
    </p:spTree>
    <p:extLst>
      <p:ext uri="{BB962C8B-B14F-4D97-AF65-F5344CB8AC3E}">
        <p14:creationId xmlns:p14="http://schemas.microsoft.com/office/powerpoint/2010/main" val="2516491650"/>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Content Placeholder 2"/>
          <p:cNvSpPr>
            <a:spLocks noGrp="1"/>
          </p:cNvSpPr>
          <p:nvPr>
            <p:ph idx="1"/>
          </p:nvPr>
        </p:nvSpPr>
        <p:spPr>
          <a:xfrm>
            <a:off x="457200" y="1600200"/>
            <a:ext cx="8229600" cy="4525962"/>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4">
            <a:extLst>
              <a:ext uri="{FF2B5EF4-FFF2-40B4-BE49-F238E27FC236}">
                <a16:creationId xmlns:a16="http://schemas.microsoft.com/office/drawing/2014/main" id="{E90BD684-E44E-EB74-5F7C-E69146447FE7}"/>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5">
            <a:extLst>
              <a:ext uri="{FF2B5EF4-FFF2-40B4-BE49-F238E27FC236}">
                <a16:creationId xmlns:a16="http://schemas.microsoft.com/office/drawing/2014/main" id="{9C7B3DAE-DA23-4A34-9FE4-15F852AC5293}"/>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6">
            <a:extLst>
              <a:ext uri="{FF2B5EF4-FFF2-40B4-BE49-F238E27FC236}">
                <a16:creationId xmlns:a16="http://schemas.microsoft.com/office/drawing/2014/main" id="{07605BEF-091C-8048-3685-58593EEAE9FF}"/>
              </a:ext>
            </a:extLst>
          </p:cNvPr>
          <p:cNvSpPr>
            <a:spLocks noGrp="1" noChangeArrowheads="1"/>
          </p:cNvSpPr>
          <p:nvPr>
            <p:ph type="sldNum" sz="quarter" idx="12"/>
            <p:custDataLst>
              <p:tags r:id="rId3"/>
            </p:custDataLst>
          </p:nvPr>
        </p:nvSpPr>
        <p:spPr>
          <a:ln/>
        </p:spPr>
        <p:txBody>
          <a:bodyPr/>
          <a:lstStyle>
            <a:lvl1pPr>
              <a:defRPr/>
            </a:lvl1pPr>
          </a:lstStyle>
          <a:p>
            <a:fld id="{780EE87E-6BD4-E64F-9716-A10ADD93094C}" type="slidenum">
              <a:rPr lang="en-US" altLang="en-US"/>
              <a:pPr/>
              <a:t>‹#›</a:t>
            </a:fld>
            <a:endParaRPr lang="en-US" altLang="en-US"/>
          </a:p>
        </p:txBody>
      </p:sp>
    </p:spTree>
    <p:extLst>
      <p:ext uri="{BB962C8B-B14F-4D97-AF65-F5344CB8AC3E}">
        <p14:creationId xmlns:p14="http://schemas.microsoft.com/office/powerpoint/2010/main" val="205284087"/>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ltLang="en-US" noProof="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en-US" noProof="0"/>
              <a:t>Edit Master text styles</a:t>
            </a:r>
          </a:p>
        </p:txBody>
      </p:sp>
      <p:sp>
        <p:nvSpPr>
          <p:cNvPr id="4" name="Date Placeholder 4">
            <a:extLst>
              <a:ext uri="{FF2B5EF4-FFF2-40B4-BE49-F238E27FC236}">
                <a16:creationId xmlns:a16="http://schemas.microsoft.com/office/drawing/2014/main" id="{19D86E3E-0F30-AA38-100B-0C856D5066E9}"/>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5">
            <a:extLst>
              <a:ext uri="{FF2B5EF4-FFF2-40B4-BE49-F238E27FC236}">
                <a16:creationId xmlns:a16="http://schemas.microsoft.com/office/drawing/2014/main" id="{FB5C8561-9B41-C029-1016-BF00A9968A0E}"/>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6">
            <a:extLst>
              <a:ext uri="{FF2B5EF4-FFF2-40B4-BE49-F238E27FC236}">
                <a16:creationId xmlns:a16="http://schemas.microsoft.com/office/drawing/2014/main" id="{F04ACA35-8225-CC8A-E14F-1728F752C337}"/>
              </a:ext>
            </a:extLst>
          </p:cNvPr>
          <p:cNvSpPr>
            <a:spLocks noGrp="1" noChangeArrowheads="1"/>
          </p:cNvSpPr>
          <p:nvPr>
            <p:ph type="sldNum" sz="quarter" idx="12"/>
            <p:custDataLst>
              <p:tags r:id="rId3"/>
            </p:custDataLst>
          </p:nvPr>
        </p:nvSpPr>
        <p:spPr>
          <a:ln/>
        </p:spPr>
        <p:txBody>
          <a:bodyPr/>
          <a:lstStyle>
            <a:lvl1pPr>
              <a:defRPr/>
            </a:lvl1pPr>
          </a:lstStyle>
          <a:p>
            <a:fld id="{AFC80E1F-8976-DA4E-AAE2-FAE5E3EC1FF0}" type="slidenum">
              <a:rPr lang="en-US" altLang="en-US"/>
              <a:pPr/>
              <a:t>‹#›</a:t>
            </a:fld>
            <a:endParaRPr lang="en-US" altLang="en-US"/>
          </a:p>
        </p:txBody>
      </p:sp>
    </p:spTree>
    <p:extLst>
      <p:ext uri="{BB962C8B-B14F-4D97-AF65-F5344CB8AC3E}">
        <p14:creationId xmlns:p14="http://schemas.microsoft.com/office/powerpoint/2010/main" val="3195526560"/>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Date Placeholder 4">
            <a:extLst>
              <a:ext uri="{FF2B5EF4-FFF2-40B4-BE49-F238E27FC236}">
                <a16:creationId xmlns:a16="http://schemas.microsoft.com/office/drawing/2014/main" id="{15EF5643-AB0C-4D2F-E4BE-7792EC7FD943}"/>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5">
            <a:extLst>
              <a:ext uri="{FF2B5EF4-FFF2-40B4-BE49-F238E27FC236}">
                <a16:creationId xmlns:a16="http://schemas.microsoft.com/office/drawing/2014/main" id="{75983690-824C-509C-706B-50BA20278210}"/>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6">
            <a:extLst>
              <a:ext uri="{FF2B5EF4-FFF2-40B4-BE49-F238E27FC236}">
                <a16:creationId xmlns:a16="http://schemas.microsoft.com/office/drawing/2014/main" id="{3D24C184-A0E0-469B-748E-83B7678AE9A8}"/>
              </a:ext>
            </a:extLst>
          </p:cNvPr>
          <p:cNvSpPr>
            <a:spLocks noGrp="1" noChangeArrowheads="1"/>
          </p:cNvSpPr>
          <p:nvPr>
            <p:ph type="sldNum" sz="quarter" idx="12"/>
            <p:custDataLst>
              <p:tags r:id="rId3"/>
            </p:custDataLst>
          </p:nvPr>
        </p:nvSpPr>
        <p:spPr>
          <a:ln/>
        </p:spPr>
        <p:txBody>
          <a:bodyPr/>
          <a:lstStyle>
            <a:lvl1pPr>
              <a:defRPr/>
            </a:lvl1pPr>
          </a:lstStyle>
          <a:p>
            <a:fld id="{EE969230-E5DD-1C46-8360-6DD38ACC635E}" type="slidenum">
              <a:rPr lang="en-US" altLang="en-US"/>
              <a:pPr/>
              <a:t>‹#›</a:t>
            </a:fld>
            <a:endParaRPr lang="en-US" altLang="en-US"/>
          </a:p>
        </p:txBody>
      </p:sp>
    </p:spTree>
    <p:extLst>
      <p:ext uri="{BB962C8B-B14F-4D97-AF65-F5344CB8AC3E}">
        <p14:creationId xmlns:p14="http://schemas.microsoft.com/office/powerpoint/2010/main" val="376763774"/>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ltLang="en-US" noProof="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 name="Date Placeholder 4">
            <a:extLst>
              <a:ext uri="{FF2B5EF4-FFF2-40B4-BE49-F238E27FC236}">
                <a16:creationId xmlns:a16="http://schemas.microsoft.com/office/drawing/2014/main" id="{67A62390-277C-B5BB-C5B7-53B745559FE4}"/>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8" name="Footer Placeholder 5">
            <a:extLst>
              <a:ext uri="{FF2B5EF4-FFF2-40B4-BE49-F238E27FC236}">
                <a16:creationId xmlns:a16="http://schemas.microsoft.com/office/drawing/2014/main" id="{BBEB711D-D080-DEAD-1267-35781CC42626}"/>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9" name="Slide Number Placeholder 6">
            <a:extLst>
              <a:ext uri="{FF2B5EF4-FFF2-40B4-BE49-F238E27FC236}">
                <a16:creationId xmlns:a16="http://schemas.microsoft.com/office/drawing/2014/main" id="{3D0A803B-6DB5-4C7E-031A-2BD2F5462A2D}"/>
              </a:ext>
            </a:extLst>
          </p:cNvPr>
          <p:cNvSpPr>
            <a:spLocks noGrp="1" noChangeArrowheads="1"/>
          </p:cNvSpPr>
          <p:nvPr>
            <p:ph type="sldNum" sz="quarter" idx="12"/>
            <p:custDataLst>
              <p:tags r:id="rId3"/>
            </p:custDataLst>
          </p:nvPr>
        </p:nvSpPr>
        <p:spPr>
          <a:ln/>
        </p:spPr>
        <p:txBody>
          <a:bodyPr/>
          <a:lstStyle>
            <a:lvl1pPr>
              <a:defRPr/>
            </a:lvl1pPr>
          </a:lstStyle>
          <a:p>
            <a:fld id="{A550BC6D-1805-4546-8D53-6395D0114FED}" type="slidenum">
              <a:rPr lang="en-US" altLang="en-US"/>
              <a:pPr/>
              <a:t>‹#›</a:t>
            </a:fld>
            <a:endParaRPr lang="en-US" altLang="en-US"/>
          </a:p>
        </p:txBody>
      </p:sp>
    </p:spTree>
    <p:extLst>
      <p:ext uri="{BB962C8B-B14F-4D97-AF65-F5344CB8AC3E}">
        <p14:creationId xmlns:p14="http://schemas.microsoft.com/office/powerpoint/2010/main" val="3725694514"/>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Date Placeholder 4">
            <a:extLst>
              <a:ext uri="{FF2B5EF4-FFF2-40B4-BE49-F238E27FC236}">
                <a16:creationId xmlns:a16="http://schemas.microsoft.com/office/drawing/2014/main" id="{ED6B47EF-762A-17D6-8564-A429ACD07D12}"/>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4" name="Footer Placeholder 5">
            <a:extLst>
              <a:ext uri="{FF2B5EF4-FFF2-40B4-BE49-F238E27FC236}">
                <a16:creationId xmlns:a16="http://schemas.microsoft.com/office/drawing/2014/main" id="{F16F6775-F397-EBF2-143E-1C07EE2BCA0C}"/>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5" name="Slide Number Placeholder 6">
            <a:extLst>
              <a:ext uri="{FF2B5EF4-FFF2-40B4-BE49-F238E27FC236}">
                <a16:creationId xmlns:a16="http://schemas.microsoft.com/office/drawing/2014/main" id="{064FF45F-DC40-3A4E-E209-FEC6BCAD6627}"/>
              </a:ext>
            </a:extLst>
          </p:cNvPr>
          <p:cNvSpPr>
            <a:spLocks noGrp="1" noChangeArrowheads="1"/>
          </p:cNvSpPr>
          <p:nvPr>
            <p:ph type="sldNum" sz="quarter" idx="12"/>
            <p:custDataLst>
              <p:tags r:id="rId3"/>
            </p:custDataLst>
          </p:nvPr>
        </p:nvSpPr>
        <p:spPr>
          <a:ln/>
        </p:spPr>
        <p:txBody>
          <a:bodyPr/>
          <a:lstStyle>
            <a:lvl1pPr>
              <a:defRPr/>
            </a:lvl1pPr>
          </a:lstStyle>
          <a:p>
            <a:fld id="{A120A486-F420-6047-9646-B00DA41B09A4}" type="slidenum">
              <a:rPr lang="en-US" altLang="en-US"/>
              <a:pPr/>
              <a:t>‹#›</a:t>
            </a:fld>
            <a:endParaRPr lang="en-US" altLang="en-US"/>
          </a:p>
        </p:txBody>
      </p:sp>
    </p:spTree>
    <p:extLst>
      <p:ext uri="{BB962C8B-B14F-4D97-AF65-F5344CB8AC3E}">
        <p14:creationId xmlns:p14="http://schemas.microsoft.com/office/powerpoint/2010/main" val="3200471936"/>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a:extLst>
              <a:ext uri="{FF2B5EF4-FFF2-40B4-BE49-F238E27FC236}">
                <a16:creationId xmlns:a16="http://schemas.microsoft.com/office/drawing/2014/main" id="{89061177-6EA0-641A-D5EE-6E277E3CAEE7}"/>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3" name="Footer Placeholder 5">
            <a:extLst>
              <a:ext uri="{FF2B5EF4-FFF2-40B4-BE49-F238E27FC236}">
                <a16:creationId xmlns:a16="http://schemas.microsoft.com/office/drawing/2014/main" id="{6EDC0B7B-F0B3-8DFC-9740-2D5959C84A34}"/>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4" name="Slide Number Placeholder 6">
            <a:extLst>
              <a:ext uri="{FF2B5EF4-FFF2-40B4-BE49-F238E27FC236}">
                <a16:creationId xmlns:a16="http://schemas.microsoft.com/office/drawing/2014/main" id="{07AE66BA-46DD-7B0F-E16D-D58C6BFAC638}"/>
              </a:ext>
            </a:extLst>
          </p:cNvPr>
          <p:cNvSpPr>
            <a:spLocks noGrp="1" noChangeArrowheads="1"/>
          </p:cNvSpPr>
          <p:nvPr>
            <p:ph type="sldNum" sz="quarter" idx="12"/>
            <p:custDataLst>
              <p:tags r:id="rId3"/>
            </p:custDataLst>
          </p:nvPr>
        </p:nvSpPr>
        <p:spPr>
          <a:ln/>
        </p:spPr>
        <p:txBody>
          <a:bodyPr/>
          <a:lstStyle>
            <a:lvl1pPr>
              <a:defRPr/>
            </a:lvl1pPr>
          </a:lstStyle>
          <a:p>
            <a:fld id="{AFDA443E-954F-E24B-97B5-E1D28F804C0C}" type="slidenum">
              <a:rPr lang="en-US" altLang="en-US"/>
              <a:pPr/>
              <a:t>‹#›</a:t>
            </a:fld>
            <a:endParaRPr lang="en-US" altLang="en-US"/>
          </a:p>
        </p:txBody>
      </p:sp>
    </p:spTree>
    <p:extLst>
      <p:ext uri="{BB962C8B-B14F-4D97-AF65-F5344CB8AC3E}">
        <p14:creationId xmlns:p14="http://schemas.microsoft.com/office/powerpoint/2010/main" val="1944848252"/>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ltLang="en-US" noProof="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Edit Master text styles</a:t>
            </a:r>
          </a:p>
        </p:txBody>
      </p:sp>
      <p:sp>
        <p:nvSpPr>
          <p:cNvPr id="5" name="Date Placeholder 4">
            <a:extLst>
              <a:ext uri="{FF2B5EF4-FFF2-40B4-BE49-F238E27FC236}">
                <a16:creationId xmlns:a16="http://schemas.microsoft.com/office/drawing/2014/main" id="{03AA273C-0998-10FC-2C06-18F99B2BFF73}"/>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5">
            <a:extLst>
              <a:ext uri="{FF2B5EF4-FFF2-40B4-BE49-F238E27FC236}">
                <a16:creationId xmlns:a16="http://schemas.microsoft.com/office/drawing/2014/main" id="{FE263584-D1CB-DD0D-C6D2-F090EF8E6462}"/>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6">
            <a:extLst>
              <a:ext uri="{FF2B5EF4-FFF2-40B4-BE49-F238E27FC236}">
                <a16:creationId xmlns:a16="http://schemas.microsoft.com/office/drawing/2014/main" id="{F5C72148-7377-364C-6375-BBCBCE516349}"/>
              </a:ext>
            </a:extLst>
          </p:cNvPr>
          <p:cNvSpPr>
            <a:spLocks noGrp="1" noChangeArrowheads="1"/>
          </p:cNvSpPr>
          <p:nvPr>
            <p:ph type="sldNum" sz="quarter" idx="12"/>
            <p:custDataLst>
              <p:tags r:id="rId3"/>
            </p:custDataLst>
          </p:nvPr>
        </p:nvSpPr>
        <p:spPr>
          <a:ln/>
        </p:spPr>
        <p:txBody>
          <a:bodyPr/>
          <a:lstStyle>
            <a:lvl1pPr>
              <a:defRPr/>
            </a:lvl1pPr>
          </a:lstStyle>
          <a:p>
            <a:fld id="{21CEE2B2-E380-294B-BE4F-78C90A91FB46}" type="slidenum">
              <a:rPr lang="en-US" altLang="en-US"/>
              <a:pPr/>
              <a:t>‹#›</a:t>
            </a:fld>
            <a:endParaRPr lang="en-US" altLang="en-US"/>
          </a:p>
        </p:txBody>
      </p:sp>
    </p:spTree>
    <p:extLst>
      <p:ext uri="{BB962C8B-B14F-4D97-AF65-F5344CB8AC3E}">
        <p14:creationId xmlns:p14="http://schemas.microsoft.com/office/powerpoint/2010/main" val="1475406670"/>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ltLang="en-US" noProof="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lt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Edit Master text styles</a:t>
            </a:r>
          </a:p>
        </p:txBody>
      </p:sp>
      <p:sp>
        <p:nvSpPr>
          <p:cNvPr id="5" name="Date Placeholder 4">
            <a:extLst>
              <a:ext uri="{FF2B5EF4-FFF2-40B4-BE49-F238E27FC236}">
                <a16:creationId xmlns:a16="http://schemas.microsoft.com/office/drawing/2014/main" id="{DF69D039-2936-DCDF-870F-2BA466B6ACCB}"/>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5">
            <a:extLst>
              <a:ext uri="{FF2B5EF4-FFF2-40B4-BE49-F238E27FC236}">
                <a16:creationId xmlns:a16="http://schemas.microsoft.com/office/drawing/2014/main" id="{929B441A-0E47-D886-9D8E-D688625403E7}"/>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6">
            <a:extLst>
              <a:ext uri="{FF2B5EF4-FFF2-40B4-BE49-F238E27FC236}">
                <a16:creationId xmlns:a16="http://schemas.microsoft.com/office/drawing/2014/main" id="{96CA3AF7-24CC-F1C2-839E-6AF00479E098}"/>
              </a:ext>
            </a:extLst>
          </p:cNvPr>
          <p:cNvSpPr>
            <a:spLocks noGrp="1" noChangeArrowheads="1"/>
          </p:cNvSpPr>
          <p:nvPr>
            <p:ph type="sldNum" sz="quarter" idx="12"/>
            <p:custDataLst>
              <p:tags r:id="rId3"/>
            </p:custDataLst>
          </p:nvPr>
        </p:nvSpPr>
        <p:spPr>
          <a:ln/>
        </p:spPr>
        <p:txBody>
          <a:bodyPr/>
          <a:lstStyle>
            <a:lvl1pPr>
              <a:defRPr/>
            </a:lvl1pPr>
          </a:lstStyle>
          <a:p>
            <a:fld id="{FAFC9617-5916-124B-A613-A5ED9853F201}" type="slidenum">
              <a:rPr lang="en-US" altLang="en-US"/>
              <a:pPr/>
              <a:t>‹#›</a:t>
            </a:fld>
            <a:endParaRPr lang="en-US" altLang="en-US"/>
          </a:p>
        </p:txBody>
      </p:sp>
    </p:spTree>
    <p:extLst>
      <p:ext uri="{BB962C8B-B14F-4D97-AF65-F5344CB8AC3E}">
        <p14:creationId xmlns:p14="http://schemas.microsoft.com/office/powerpoint/2010/main" val="1785814981"/>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Vertical Text Placeholder 2"/>
          <p:cNvSpPr>
            <a:spLocks noGrp="1"/>
          </p:cNvSpPr>
          <p:nvPr>
            <p:ph type="body" orient="vert" idx="1"/>
          </p:nvPr>
        </p:nvSpPr>
        <p:spPr>
          <a:xfrm>
            <a:off x="457200" y="1600200"/>
            <a:ext cx="8229600" cy="4525962"/>
          </a:xfrm>
        </p:spPr>
        <p:txBody>
          <a:bodyPr vert="eaVert"/>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4">
            <a:extLst>
              <a:ext uri="{FF2B5EF4-FFF2-40B4-BE49-F238E27FC236}">
                <a16:creationId xmlns:a16="http://schemas.microsoft.com/office/drawing/2014/main" id="{F9C0E228-8B45-EB35-5923-C4C3EE91300E}"/>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5">
            <a:extLst>
              <a:ext uri="{FF2B5EF4-FFF2-40B4-BE49-F238E27FC236}">
                <a16:creationId xmlns:a16="http://schemas.microsoft.com/office/drawing/2014/main" id="{D7CA1AC2-D3FF-9F5E-5BD1-ED4404960A95}"/>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6">
            <a:extLst>
              <a:ext uri="{FF2B5EF4-FFF2-40B4-BE49-F238E27FC236}">
                <a16:creationId xmlns:a16="http://schemas.microsoft.com/office/drawing/2014/main" id="{E421D36A-3762-6EB1-B148-12A45C816E86}"/>
              </a:ext>
            </a:extLst>
          </p:cNvPr>
          <p:cNvSpPr>
            <a:spLocks noGrp="1" noChangeArrowheads="1"/>
          </p:cNvSpPr>
          <p:nvPr>
            <p:ph type="sldNum" sz="quarter" idx="12"/>
            <p:custDataLst>
              <p:tags r:id="rId3"/>
            </p:custDataLst>
          </p:nvPr>
        </p:nvSpPr>
        <p:spPr>
          <a:ln/>
        </p:spPr>
        <p:txBody>
          <a:bodyPr/>
          <a:lstStyle>
            <a:lvl1pPr>
              <a:defRPr/>
            </a:lvl1pPr>
          </a:lstStyle>
          <a:p>
            <a:fld id="{3D28D490-CCE1-1648-9C7F-DD1B17949753}" type="slidenum">
              <a:rPr lang="en-US" altLang="en-US"/>
              <a:pPr/>
              <a:t>‹#›</a:t>
            </a:fld>
            <a:endParaRPr lang="en-US" altLang="en-US"/>
          </a:p>
        </p:txBody>
      </p:sp>
    </p:spTree>
    <p:extLst>
      <p:ext uri="{BB962C8B-B14F-4D97-AF65-F5344CB8AC3E}">
        <p14:creationId xmlns:p14="http://schemas.microsoft.com/office/powerpoint/2010/main" val="26783950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en-US" noProof="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3">
            <a:extLst>
              <a:ext uri="{FF2B5EF4-FFF2-40B4-BE49-F238E27FC236}">
                <a16:creationId xmlns:a16="http://schemas.microsoft.com/office/drawing/2014/main" id="{278C04EE-BA90-0E33-328F-FDB77EA87299}"/>
              </a:ext>
            </a:extLst>
          </p:cNvPr>
          <p:cNvSpPr>
            <a:spLocks noGrp="1" noChangeArrowheads="1"/>
          </p:cNvSpPr>
          <p:nvPr>
            <p:ph type="dt" sz="half" idx="10"/>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42E97024-BCC7-0172-E575-74885FEBEA77}"/>
              </a:ext>
            </a:extLst>
          </p:cNvPr>
          <p:cNvSpPr>
            <a:spLocks noGrp="1" noChangeArrowheads="1"/>
          </p:cNvSpPr>
          <p:nvPr>
            <p:ph type="ftr" sz="quarter" idx="11"/>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E33BBCBC-4C6B-0BD4-7C2C-2E343C344372}"/>
              </a:ext>
            </a:extLst>
          </p:cNvPr>
          <p:cNvSpPr>
            <a:spLocks noGrp="1" noChangeArrowheads="1"/>
          </p:cNvSpPr>
          <p:nvPr>
            <p:ph type="sldNum" sz="quarter" idx="12"/>
          </p:nvPr>
        </p:nvSpPr>
        <p:spPr>
          <a:ln/>
        </p:spPr>
        <p:txBody>
          <a:bodyPr/>
          <a:lstStyle>
            <a:lvl1pPr>
              <a:defRPr/>
            </a:lvl1pPr>
          </a:lstStyle>
          <a:p>
            <a:fld id="{A81F350C-2767-144B-B332-E4F63D15B2B8}" type="slidenum">
              <a:rPr lang="en-US" altLang="en-US"/>
              <a:pPr/>
              <a:t>‹#›</a:t>
            </a:fld>
            <a:endParaRPr lang="en-US" altLang="en-US"/>
          </a:p>
        </p:txBody>
      </p:sp>
    </p:spTree>
    <p:extLst>
      <p:ext uri="{BB962C8B-B14F-4D97-AF65-F5344CB8AC3E}">
        <p14:creationId xmlns:p14="http://schemas.microsoft.com/office/powerpoint/2010/main" val="2343721221"/>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en-US" noProof="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4">
            <a:extLst>
              <a:ext uri="{FF2B5EF4-FFF2-40B4-BE49-F238E27FC236}">
                <a16:creationId xmlns:a16="http://schemas.microsoft.com/office/drawing/2014/main" id="{8B804529-4455-3089-5898-538991646C3C}"/>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5">
            <a:extLst>
              <a:ext uri="{FF2B5EF4-FFF2-40B4-BE49-F238E27FC236}">
                <a16:creationId xmlns:a16="http://schemas.microsoft.com/office/drawing/2014/main" id="{81ADCBDA-66E3-230B-52C4-E672DA9AA79A}"/>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6">
            <a:extLst>
              <a:ext uri="{FF2B5EF4-FFF2-40B4-BE49-F238E27FC236}">
                <a16:creationId xmlns:a16="http://schemas.microsoft.com/office/drawing/2014/main" id="{C24F9416-CB9E-724C-F799-B2063DC0BC77}"/>
              </a:ext>
            </a:extLst>
          </p:cNvPr>
          <p:cNvSpPr>
            <a:spLocks noGrp="1" noChangeArrowheads="1"/>
          </p:cNvSpPr>
          <p:nvPr>
            <p:ph type="sldNum" sz="quarter" idx="12"/>
            <p:custDataLst>
              <p:tags r:id="rId3"/>
            </p:custDataLst>
          </p:nvPr>
        </p:nvSpPr>
        <p:spPr>
          <a:ln/>
        </p:spPr>
        <p:txBody>
          <a:bodyPr/>
          <a:lstStyle>
            <a:lvl1pPr>
              <a:defRPr/>
            </a:lvl1pPr>
          </a:lstStyle>
          <a:p>
            <a:fld id="{760798C6-4133-B945-8C72-507DC01A894A}" type="slidenum">
              <a:rPr lang="en-US" altLang="en-US"/>
              <a:pPr/>
              <a:t>‹#›</a:t>
            </a:fld>
            <a:endParaRPr lang="en-US" altLang="en-US"/>
          </a:p>
        </p:txBody>
      </p:sp>
    </p:spTree>
    <p:extLst>
      <p:ext uri="{BB962C8B-B14F-4D97-AF65-F5344CB8AC3E}">
        <p14:creationId xmlns:p14="http://schemas.microsoft.com/office/powerpoint/2010/main" val="743694065"/>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ltLang="en-US" noProof="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en-US" noProof="0"/>
              <a:t>Click to edit Master subtitle style</a:t>
            </a:r>
          </a:p>
        </p:txBody>
      </p:sp>
      <p:sp>
        <p:nvSpPr>
          <p:cNvPr id="4" name="Date Placeholder 3">
            <a:extLst>
              <a:ext uri="{FF2B5EF4-FFF2-40B4-BE49-F238E27FC236}">
                <a16:creationId xmlns:a16="http://schemas.microsoft.com/office/drawing/2014/main" id="{DFA6A17A-5714-6BC3-B53E-1C3DA5F88C5A}"/>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BA0A42AD-ECBB-0097-E446-7A988A551862}"/>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55EF5703-3C13-0B7C-91DE-AAA1583DC98A}"/>
              </a:ext>
            </a:extLst>
          </p:cNvPr>
          <p:cNvSpPr>
            <a:spLocks noGrp="1" noChangeArrowheads="1"/>
          </p:cNvSpPr>
          <p:nvPr>
            <p:ph type="sldNum" sz="quarter" idx="12"/>
            <p:custDataLst>
              <p:tags r:id="rId3"/>
            </p:custDataLst>
          </p:nvPr>
        </p:nvSpPr>
        <p:spPr>
          <a:ln/>
        </p:spPr>
        <p:txBody>
          <a:bodyPr/>
          <a:lstStyle>
            <a:lvl1pPr>
              <a:defRPr/>
            </a:lvl1pPr>
          </a:lstStyle>
          <a:p>
            <a:fld id="{79ACA91B-77C6-1C49-BEF0-93FB4D0DC2ED}" type="slidenum">
              <a:rPr lang="en-US" altLang="en-US"/>
              <a:pPr/>
              <a:t>‹#›</a:t>
            </a:fld>
            <a:endParaRPr lang="en-US" altLang="en-US"/>
          </a:p>
        </p:txBody>
      </p:sp>
    </p:spTree>
    <p:extLst>
      <p:ext uri="{BB962C8B-B14F-4D97-AF65-F5344CB8AC3E}">
        <p14:creationId xmlns:p14="http://schemas.microsoft.com/office/powerpoint/2010/main" val="2408842939"/>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Content Placeholder 2"/>
          <p:cNvSpPr>
            <a:spLocks noGrp="1"/>
          </p:cNvSpPr>
          <p:nvPr>
            <p:ph idx="1"/>
          </p:nvPr>
        </p:nvSpPr>
        <p:spPr>
          <a:xfrm>
            <a:off x="457200" y="1600200"/>
            <a:ext cx="8229600" cy="4525962"/>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3">
            <a:extLst>
              <a:ext uri="{FF2B5EF4-FFF2-40B4-BE49-F238E27FC236}">
                <a16:creationId xmlns:a16="http://schemas.microsoft.com/office/drawing/2014/main" id="{A3F72A1A-24AE-AC2C-F1B1-F8C5BA6A41F5}"/>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DF0E6EFD-8696-D412-847B-88E95AE5CB0F}"/>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F75E1939-99B4-16F4-0B69-0BF3B519C643}"/>
              </a:ext>
            </a:extLst>
          </p:cNvPr>
          <p:cNvSpPr>
            <a:spLocks noGrp="1" noChangeArrowheads="1"/>
          </p:cNvSpPr>
          <p:nvPr>
            <p:ph type="sldNum" sz="quarter" idx="12"/>
            <p:custDataLst>
              <p:tags r:id="rId3"/>
            </p:custDataLst>
          </p:nvPr>
        </p:nvSpPr>
        <p:spPr>
          <a:ln/>
        </p:spPr>
        <p:txBody>
          <a:bodyPr/>
          <a:lstStyle>
            <a:lvl1pPr>
              <a:defRPr/>
            </a:lvl1pPr>
          </a:lstStyle>
          <a:p>
            <a:fld id="{DF673C7C-7004-3046-A4E7-7B3526280398}" type="slidenum">
              <a:rPr lang="en-US" altLang="en-US"/>
              <a:pPr/>
              <a:t>‹#›</a:t>
            </a:fld>
            <a:endParaRPr lang="en-US" altLang="en-US"/>
          </a:p>
        </p:txBody>
      </p:sp>
    </p:spTree>
    <p:extLst>
      <p:ext uri="{BB962C8B-B14F-4D97-AF65-F5344CB8AC3E}">
        <p14:creationId xmlns:p14="http://schemas.microsoft.com/office/powerpoint/2010/main" val="3495537871"/>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ltLang="en-US" noProof="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en-US" noProof="0"/>
              <a:t>Edit Master text styles</a:t>
            </a:r>
          </a:p>
        </p:txBody>
      </p:sp>
      <p:sp>
        <p:nvSpPr>
          <p:cNvPr id="4" name="Date Placeholder 3">
            <a:extLst>
              <a:ext uri="{FF2B5EF4-FFF2-40B4-BE49-F238E27FC236}">
                <a16:creationId xmlns:a16="http://schemas.microsoft.com/office/drawing/2014/main" id="{677FD692-2CBD-5F90-9F95-871129EC92CA}"/>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DCC287C2-A4C2-367A-DB44-85E2E281E7F2}"/>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13CD363E-84AB-21CC-AFB5-9C7BF3D706E3}"/>
              </a:ext>
            </a:extLst>
          </p:cNvPr>
          <p:cNvSpPr>
            <a:spLocks noGrp="1" noChangeArrowheads="1"/>
          </p:cNvSpPr>
          <p:nvPr>
            <p:ph type="sldNum" sz="quarter" idx="12"/>
            <p:custDataLst>
              <p:tags r:id="rId3"/>
            </p:custDataLst>
          </p:nvPr>
        </p:nvSpPr>
        <p:spPr>
          <a:ln/>
        </p:spPr>
        <p:txBody>
          <a:bodyPr/>
          <a:lstStyle>
            <a:lvl1pPr>
              <a:defRPr/>
            </a:lvl1pPr>
          </a:lstStyle>
          <a:p>
            <a:fld id="{1CE94C55-3DF9-6F48-87C9-DA4D02538B3A}" type="slidenum">
              <a:rPr lang="en-US" altLang="en-US"/>
              <a:pPr/>
              <a:t>‹#›</a:t>
            </a:fld>
            <a:endParaRPr lang="en-US" altLang="en-US"/>
          </a:p>
        </p:txBody>
      </p:sp>
    </p:spTree>
    <p:extLst>
      <p:ext uri="{BB962C8B-B14F-4D97-AF65-F5344CB8AC3E}">
        <p14:creationId xmlns:p14="http://schemas.microsoft.com/office/powerpoint/2010/main" val="1472020463"/>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Date Placeholder 3">
            <a:extLst>
              <a:ext uri="{FF2B5EF4-FFF2-40B4-BE49-F238E27FC236}">
                <a16:creationId xmlns:a16="http://schemas.microsoft.com/office/drawing/2014/main" id="{30C68BFF-8779-8A4F-0572-AD7BD7BCF747}"/>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4">
            <a:extLst>
              <a:ext uri="{FF2B5EF4-FFF2-40B4-BE49-F238E27FC236}">
                <a16:creationId xmlns:a16="http://schemas.microsoft.com/office/drawing/2014/main" id="{AD61C23C-6040-42D5-2575-9C94F7C7EFC4}"/>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5">
            <a:extLst>
              <a:ext uri="{FF2B5EF4-FFF2-40B4-BE49-F238E27FC236}">
                <a16:creationId xmlns:a16="http://schemas.microsoft.com/office/drawing/2014/main" id="{3B4921EC-371D-8264-D799-852B352E3858}"/>
              </a:ext>
            </a:extLst>
          </p:cNvPr>
          <p:cNvSpPr>
            <a:spLocks noGrp="1" noChangeArrowheads="1"/>
          </p:cNvSpPr>
          <p:nvPr>
            <p:ph type="sldNum" sz="quarter" idx="12"/>
            <p:custDataLst>
              <p:tags r:id="rId3"/>
            </p:custDataLst>
          </p:nvPr>
        </p:nvSpPr>
        <p:spPr>
          <a:ln/>
        </p:spPr>
        <p:txBody>
          <a:bodyPr/>
          <a:lstStyle>
            <a:lvl1pPr>
              <a:defRPr/>
            </a:lvl1pPr>
          </a:lstStyle>
          <a:p>
            <a:fld id="{E995CE9A-3D3D-F749-A42D-CCB7C0D27BDF}" type="slidenum">
              <a:rPr lang="en-US" altLang="en-US"/>
              <a:pPr/>
              <a:t>‹#›</a:t>
            </a:fld>
            <a:endParaRPr lang="en-US" altLang="en-US"/>
          </a:p>
        </p:txBody>
      </p:sp>
    </p:spTree>
    <p:extLst>
      <p:ext uri="{BB962C8B-B14F-4D97-AF65-F5344CB8AC3E}">
        <p14:creationId xmlns:p14="http://schemas.microsoft.com/office/powerpoint/2010/main" val="291855921"/>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ltLang="en-US" noProof="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 name="Date Placeholder 3">
            <a:extLst>
              <a:ext uri="{FF2B5EF4-FFF2-40B4-BE49-F238E27FC236}">
                <a16:creationId xmlns:a16="http://schemas.microsoft.com/office/drawing/2014/main" id="{83C456BA-6F10-3947-C86C-0138D4FB98A1}"/>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8" name="Footer Placeholder 4">
            <a:extLst>
              <a:ext uri="{FF2B5EF4-FFF2-40B4-BE49-F238E27FC236}">
                <a16:creationId xmlns:a16="http://schemas.microsoft.com/office/drawing/2014/main" id="{8D75DEFE-9A9F-D6C4-F0F3-A530CB07D3F8}"/>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9" name="Slide Number Placeholder 5">
            <a:extLst>
              <a:ext uri="{FF2B5EF4-FFF2-40B4-BE49-F238E27FC236}">
                <a16:creationId xmlns:a16="http://schemas.microsoft.com/office/drawing/2014/main" id="{693A8201-0DCD-4CF2-DC56-3D75D3FFA3DD}"/>
              </a:ext>
            </a:extLst>
          </p:cNvPr>
          <p:cNvSpPr>
            <a:spLocks noGrp="1" noChangeArrowheads="1"/>
          </p:cNvSpPr>
          <p:nvPr>
            <p:ph type="sldNum" sz="quarter" idx="12"/>
            <p:custDataLst>
              <p:tags r:id="rId3"/>
            </p:custDataLst>
          </p:nvPr>
        </p:nvSpPr>
        <p:spPr>
          <a:ln/>
        </p:spPr>
        <p:txBody>
          <a:bodyPr/>
          <a:lstStyle>
            <a:lvl1pPr>
              <a:defRPr/>
            </a:lvl1pPr>
          </a:lstStyle>
          <a:p>
            <a:fld id="{0E27E751-05B7-D64F-950A-0BE5193ABD00}" type="slidenum">
              <a:rPr lang="en-US" altLang="en-US"/>
              <a:pPr/>
              <a:t>‹#›</a:t>
            </a:fld>
            <a:endParaRPr lang="en-US" altLang="en-US"/>
          </a:p>
        </p:txBody>
      </p:sp>
    </p:spTree>
    <p:extLst>
      <p:ext uri="{BB962C8B-B14F-4D97-AF65-F5344CB8AC3E}">
        <p14:creationId xmlns:p14="http://schemas.microsoft.com/office/powerpoint/2010/main" val="4062425137"/>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Date Placeholder 3">
            <a:extLst>
              <a:ext uri="{FF2B5EF4-FFF2-40B4-BE49-F238E27FC236}">
                <a16:creationId xmlns:a16="http://schemas.microsoft.com/office/drawing/2014/main" id="{C15776BC-507B-A689-38DA-D4866C8DF9DE}"/>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4" name="Footer Placeholder 4">
            <a:extLst>
              <a:ext uri="{FF2B5EF4-FFF2-40B4-BE49-F238E27FC236}">
                <a16:creationId xmlns:a16="http://schemas.microsoft.com/office/drawing/2014/main" id="{A1EED719-92BB-3C2E-463A-30AB00682088}"/>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5" name="Slide Number Placeholder 5">
            <a:extLst>
              <a:ext uri="{FF2B5EF4-FFF2-40B4-BE49-F238E27FC236}">
                <a16:creationId xmlns:a16="http://schemas.microsoft.com/office/drawing/2014/main" id="{751EC2E4-A4ED-C618-797A-DB653B98164C}"/>
              </a:ext>
            </a:extLst>
          </p:cNvPr>
          <p:cNvSpPr>
            <a:spLocks noGrp="1" noChangeArrowheads="1"/>
          </p:cNvSpPr>
          <p:nvPr>
            <p:ph type="sldNum" sz="quarter" idx="12"/>
            <p:custDataLst>
              <p:tags r:id="rId3"/>
            </p:custDataLst>
          </p:nvPr>
        </p:nvSpPr>
        <p:spPr>
          <a:ln/>
        </p:spPr>
        <p:txBody>
          <a:bodyPr/>
          <a:lstStyle>
            <a:lvl1pPr>
              <a:defRPr/>
            </a:lvl1pPr>
          </a:lstStyle>
          <a:p>
            <a:fld id="{D98816B0-D230-9245-AA34-7500B8E090EE}" type="slidenum">
              <a:rPr lang="en-US" altLang="en-US"/>
              <a:pPr/>
              <a:t>‹#›</a:t>
            </a:fld>
            <a:endParaRPr lang="en-US" altLang="en-US"/>
          </a:p>
        </p:txBody>
      </p:sp>
    </p:spTree>
    <p:extLst>
      <p:ext uri="{BB962C8B-B14F-4D97-AF65-F5344CB8AC3E}">
        <p14:creationId xmlns:p14="http://schemas.microsoft.com/office/powerpoint/2010/main" val="2373447093"/>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A193156-51A4-8E69-7C73-E31A9F2F4540}"/>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3" name="Footer Placeholder 4">
            <a:extLst>
              <a:ext uri="{FF2B5EF4-FFF2-40B4-BE49-F238E27FC236}">
                <a16:creationId xmlns:a16="http://schemas.microsoft.com/office/drawing/2014/main" id="{724E5DD7-F076-F5E2-9E62-C2EE9462CB1B}"/>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4" name="Slide Number Placeholder 5">
            <a:extLst>
              <a:ext uri="{FF2B5EF4-FFF2-40B4-BE49-F238E27FC236}">
                <a16:creationId xmlns:a16="http://schemas.microsoft.com/office/drawing/2014/main" id="{17E60951-FBEB-2FB7-047A-F86A0C5BBEAF}"/>
              </a:ext>
            </a:extLst>
          </p:cNvPr>
          <p:cNvSpPr>
            <a:spLocks noGrp="1" noChangeArrowheads="1"/>
          </p:cNvSpPr>
          <p:nvPr>
            <p:ph type="sldNum" sz="quarter" idx="12"/>
            <p:custDataLst>
              <p:tags r:id="rId3"/>
            </p:custDataLst>
          </p:nvPr>
        </p:nvSpPr>
        <p:spPr>
          <a:ln/>
        </p:spPr>
        <p:txBody>
          <a:bodyPr/>
          <a:lstStyle>
            <a:lvl1pPr>
              <a:defRPr/>
            </a:lvl1pPr>
          </a:lstStyle>
          <a:p>
            <a:fld id="{4F607DEA-23AE-5243-BFB3-DE49E731E3B8}" type="slidenum">
              <a:rPr lang="en-US" altLang="en-US"/>
              <a:pPr/>
              <a:t>‹#›</a:t>
            </a:fld>
            <a:endParaRPr lang="en-US" altLang="en-US"/>
          </a:p>
        </p:txBody>
      </p:sp>
    </p:spTree>
    <p:extLst>
      <p:ext uri="{BB962C8B-B14F-4D97-AF65-F5344CB8AC3E}">
        <p14:creationId xmlns:p14="http://schemas.microsoft.com/office/powerpoint/2010/main" val="3225395135"/>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ltLang="en-US" noProof="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Edit Master text styles</a:t>
            </a:r>
          </a:p>
        </p:txBody>
      </p:sp>
      <p:sp>
        <p:nvSpPr>
          <p:cNvPr id="5" name="Date Placeholder 3">
            <a:extLst>
              <a:ext uri="{FF2B5EF4-FFF2-40B4-BE49-F238E27FC236}">
                <a16:creationId xmlns:a16="http://schemas.microsoft.com/office/drawing/2014/main" id="{96D203CB-320C-DF92-FB92-E90F092E41BD}"/>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4">
            <a:extLst>
              <a:ext uri="{FF2B5EF4-FFF2-40B4-BE49-F238E27FC236}">
                <a16:creationId xmlns:a16="http://schemas.microsoft.com/office/drawing/2014/main" id="{A4DE6E38-3111-ABC6-C9AC-CAD4D9693A53}"/>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5">
            <a:extLst>
              <a:ext uri="{FF2B5EF4-FFF2-40B4-BE49-F238E27FC236}">
                <a16:creationId xmlns:a16="http://schemas.microsoft.com/office/drawing/2014/main" id="{E5E2B02C-8278-2BA7-9E63-6B71CDAF5E60}"/>
              </a:ext>
            </a:extLst>
          </p:cNvPr>
          <p:cNvSpPr>
            <a:spLocks noGrp="1" noChangeArrowheads="1"/>
          </p:cNvSpPr>
          <p:nvPr>
            <p:ph type="sldNum" sz="quarter" idx="12"/>
            <p:custDataLst>
              <p:tags r:id="rId3"/>
            </p:custDataLst>
          </p:nvPr>
        </p:nvSpPr>
        <p:spPr>
          <a:ln/>
        </p:spPr>
        <p:txBody>
          <a:bodyPr/>
          <a:lstStyle>
            <a:lvl1pPr>
              <a:defRPr/>
            </a:lvl1pPr>
          </a:lstStyle>
          <a:p>
            <a:fld id="{DF2846E1-CE13-1C44-B538-ED41D6CA71A5}" type="slidenum">
              <a:rPr lang="en-US" altLang="en-US"/>
              <a:pPr/>
              <a:t>‹#›</a:t>
            </a:fld>
            <a:endParaRPr lang="en-US" altLang="en-US"/>
          </a:p>
        </p:txBody>
      </p:sp>
    </p:spTree>
    <p:extLst>
      <p:ext uri="{BB962C8B-B14F-4D97-AF65-F5344CB8AC3E}">
        <p14:creationId xmlns:p14="http://schemas.microsoft.com/office/powerpoint/2010/main" val="2340342140"/>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ltLang="en-US" noProof="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lt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Edit Master text styles</a:t>
            </a:r>
          </a:p>
        </p:txBody>
      </p:sp>
      <p:sp>
        <p:nvSpPr>
          <p:cNvPr id="5" name="Date Placeholder 3">
            <a:extLst>
              <a:ext uri="{FF2B5EF4-FFF2-40B4-BE49-F238E27FC236}">
                <a16:creationId xmlns:a16="http://schemas.microsoft.com/office/drawing/2014/main" id="{D564EBB6-3BFD-02C1-13D3-FA38C93FEE7A}"/>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4">
            <a:extLst>
              <a:ext uri="{FF2B5EF4-FFF2-40B4-BE49-F238E27FC236}">
                <a16:creationId xmlns:a16="http://schemas.microsoft.com/office/drawing/2014/main" id="{F64FE742-490D-4DAB-55D3-D2CF4A86E2FB}"/>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5">
            <a:extLst>
              <a:ext uri="{FF2B5EF4-FFF2-40B4-BE49-F238E27FC236}">
                <a16:creationId xmlns:a16="http://schemas.microsoft.com/office/drawing/2014/main" id="{E3CC412E-196E-C717-137E-58BCE21DF6D0}"/>
              </a:ext>
            </a:extLst>
          </p:cNvPr>
          <p:cNvSpPr>
            <a:spLocks noGrp="1" noChangeArrowheads="1"/>
          </p:cNvSpPr>
          <p:nvPr>
            <p:ph type="sldNum" sz="quarter" idx="12"/>
            <p:custDataLst>
              <p:tags r:id="rId3"/>
            </p:custDataLst>
          </p:nvPr>
        </p:nvSpPr>
        <p:spPr>
          <a:ln/>
        </p:spPr>
        <p:txBody>
          <a:bodyPr/>
          <a:lstStyle>
            <a:lvl1pPr>
              <a:defRPr/>
            </a:lvl1pPr>
          </a:lstStyle>
          <a:p>
            <a:fld id="{E2B80C73-46F1-AF4A-B7AC-2A693B36B53C}" type="slidenum">
              <a:rPr lang="en-US" altLang="en-US"/>
              <a:pPr/>
              <a:t>‹#›</a:t>
            </a:fld>
            <a:endParaRPr lang="en-US" altLang="en-US"/>
          </a:p>
        </p:txBody>
      </p:sp>
    </p:spTree>
    <p:extLst>
      <p:ext uri="{BB962C8B-B14F-4D97-AF65-F5344CB8AC3E}">
        <p14:creationId xmlns:p14="http://schemas.microsoft.com/office/powerpoint/2010/main" val="217831968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ltLang="en-US" noProof="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en-US" noProof="0"/>
              <a:t>Click to edit Master subtitle style</a:t>
            </a:r>
          </a:p>
        </p:txBody>
      </p:sp>
      <p:sp>
        <p:nvSpPr>
          <p:cNvPr id="4" name="Date Placeholder 3">
            <a:extLst>
              <a:ext uri="{FF2B5EF4-FFF2-40B4-BE49-F238E27FC236}">
                <a16:creationId xmlns:a16="http://schemas.microsoft.com/office/drawing/2014/main" id="{9041BF83-E35C-6328-BB73-9CA4DFAE60E6}"/>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74A1D63B-5589-3311-5E29-D679AFC6EB3C}"/>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B613E310-2390-1BDA-3551-E240507EDF84}"/>
              </a:ext>
            </a:extLst>
          </p:cNvPr>
          <p:cNvSpPr>
            <a:spLocks noGrp="1" noChangeArrowheads="1"/>
          </p:cNvSpPr>
          <p:nvPr>
            <p:ph type="sldNum" sz="quarter" idx="12"/>
            <p:custDataLst>
              <p:tags r:id="rId3"/>
            </p:custDataLst>
          </p:nvPr>
        </p:nvSpPr>
        <p:spPr>
          <a:ln/>
        </p:spPr>
        <p:txBody>
          <a:bodyPr/>
          <a:lstStyle>
            <a:lvl1pPr>
              <a:defRPr/>
            </a:lvl1pPr>
          </a:lstStyle>
          <a:p>
            <a:fld id="{F0E0AEDC-C41E-C844-A7AB-623E5D3F3D23}" type="slidenum">
              <a:rPr lang="en-US" altLang="en-US"/>
              <a:pPr/>
              <a:t>‹#›</a:t>
            </a:fld>
            <a:endParaRPr lang="en-US" altLang="en-US"/>
          </a:p>
        </p:txBody>
      </p:sp>
    </p:spTree>
    <p:extLst>
      <p:ext uri="{BB962C8B-B14F-4D97-AF65-F5344CB8AC3E}">
        <p14:creationId xmlns:p14="http://schemas.microsoft.com/office/powerpoint/2010/main" val="706952320"/>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Vertical Text Placeholder 2"/>
          <p:cNvSpPr>
            <a:spLocks noGrp="1"/>
          </p:cNvSpPr>
          <p:nvPr>
            <p:ph type="body" orient="vert" idx="1"/>
          </p:nvPr>
        </p:nvSpPr>
        <p:spPr>
          <a:xfrm>
            <a:off x="457200" y="1600200"/>
            <a:ext cx="8229600" cy="4525962"/>
          </a:xfrm>
        </p:spPr>
        <p:txBody>
          <a:bodyPr vert="eaVert"/>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3">
            <a:extLst>
              <a:ext uri="{FF2B5EF4-FFF2-40B4-BE49-F238E27FC236}">
                <a16:creationId xmlns:a16="http://schemas.microsoft.com/office/drawing/2014/main" id="{CC302F33-171E-2DA7-E262-75CEE4E9E5B5}"/>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81B9E691-C659-0134-2100-560C6C6B238F}"/>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AC3BC480-9779-2E67-1578-CC428A73229C}"/>
              </a:ext>
            </a:extLst>
          </p:cNvPr>
          <p:cNvSpPr>
            <a:spLocks noGrp="1" noChangeArrowheads="1"/>
          </p:cNvSpPr>
          <p:nvPr>
            <p:ph type="sldNum" sz="quarter" idx="12"/>
            <p:custDataLst>
              <p:tags r:id="rId3"/>
            </p:custDataLst>
          </p:nvPr>
        </p:nvSpPr>
        <p:spPr>
          <a:ln/>
        </p:spPr>
        <p:txBody>
          <a:bodyPr/>
          <a:lstStyle>
            <a:lvl1pPr>
              <a:defRPr/>
            </a:lvl1pPr>
          </a:lstStyle>
          <a:p>
            <a:fld id="{44801420-D398-8B43-B678-9A05F88C0ED1}" type="slidenum">
              <a:rPr lang="en-US" altLang="en-US"/>
              <a:pPr/>
              <a:t>‹#›</a:t>
            </a:fld>
            <a:endParaRPr lang="en-US" altLang="en-US"/>
          </a:p>
        </p:txBody>
      </p:sp>
    </p:spTree>
    <p:extLst>
      <p:ext uri="{BB962C8B-B14F-4D97-AF65-F5344CB8AC3E}">
        <p14:creationId xmlns:p14="http://schemas.microsoft.com/office/powerpoint/2010/main" val="3631310029"/>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en-US" noProof="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3">
            <a:extLst>
              <a:ext uri="{FF2B5EF4-FFF2-40B4-BE49-F238E27FC236}">
                <a16:creationId xmlns:a16="http://schemas.microsoft.com/office/drawing/2014/main" id="{81A42780-8B2F-0A81-0FB0-95B9BA131923}"/>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88A50429-C39E-F51B-7917-B916EC8A01DB}"/>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6AB5F6E7-9027-93D2-B950-6C7E04F617D5}"/>
              </a:ext>
            </a:extLst>
          </p:cNvPr>
          <p:cNvSpPr>
            <a:spLocks noGrp="1" noChangeArrowheads="1"/>
          </p:cNvSpPr>
          <p:nvPr>
            <p:ph type="sldNum" sz="quarter" idx="12"/>
            <p:custDataLst>
              <p:tags r:id="rId3"/>
            </p:custDataLst>
          </p:nvPr>
        </p:nvSpPr>
        <p:spPr>
          <a:ln/>
        </p:spPr>
        <p:txBody>
          <a:bodyPr/>
          <a:lstStyle>
            <a:lvl1pPr>
              <a:defRPr/>
            </a:lvl1pPr>
          </a:lstStyle>
          <a:p>
            <a:fld id="{2194260D-2D2A-8041-A32E-76DD3995DA00}" type="slidenum">
              <a:rPr lang="en-US" altLang="en-US"/>
              <a:pPr/>
              <a:t>‹#›</a:t>
            </a:fld>
            <a:endParaRPr lang="en-US" altLang="en-US"/>
          </a:p>
        </p:txBody>
      </p:sp>
    </p:spTree>
    <p:extLst>
      <p:ext uri="{BB962C8B-B14F-4D97-AF65-F5344CB8AC3E}">
        <p14:creationId xmlns:p14="http://schemas.microsoft.com/office/powerpoint/2010/main" val="1590952077"/>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ltLang="en-US" noProof="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en-US" noProof="0"/>
              <a:t>Click to edit Master subtitle style</a:t>
            </a:r>
          </a:p>
        </p:txBody>
      </p:sp>
      <p:sp>
        <p:nvSpPr>
          <p:cNvPr id="4" name="Date Placeholder 3">
            <a:extLst>
              <a:ext uri="{FF2B5EF4-FFF2-40B4-BE49-F238E27FC236}">
                <a16:creationId xmlns:a16="http://schemas.microsoft.com/office/drawing/2014/main" id="{2C2E0122-FC25-6BF3-3B01-689FCD188B5E}"/>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99198AA2-B160-9B04-B6B6-482B7BE3CC33}"/>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ECB406D1-5990-9D7B-86B5-4A729FE4C8EB}"/>
              </a:ext>
            </a:extLst>
          </p:cNvPr>
          <p:cNvSpPr>
            <a:spLocks noGrp="1" noChangeArrowheads="1"/>
          </p:cNvSpPr>
          <p:nvPr>
            <p:ph type="sldNum" sz="quarter" idx="12"/>
            <p:custDataLst>
              <p:tags r:id="rId3"/>
            </p:custDataLst>
          </p:nvPr>
        </p:nvSpPr>
        <p:spPr>
          <a:ln/>
        </p:spPr>
        <p:txBody>
          <a:bodyPr/>
          <a:lstStyle>
            <a:lvl1pPr>
              <a:defRPr/>
            </a:lvl1pPr>
          </a:lstStyle>
          <a:p>
            <a:fld id="{0F57BEBF-FA0A-0348-97EF-48B7C8057CA6}" type="slidenum">
              <a:rPr lang="en-US" altLang="en-US"/>
              <a:pPr/>
              <a:t>‹#›</a:t>
            </a:fld>
            <a:endParaRPr lang="en-US" altLang="en-US"/>
          </a:p>
        </p:txBody>
      </p:sp>
    </p:spTree>
    <p:extLst>
      <p:ext uri="{BB962C8B-B14F-4D97-AF65-F5344CB8AC3E}">
        <p14:creationId xmlns:p14="http://schemas.microsoft.com/office/powerpoint/2010/main" val="566988979"/>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Content Placeholder 2"/>
          <p:cNvSpPr>
            <a:spLocks noGrp="1"/>
          </p:cNvSpPr>
          <p:nvPr>
            <p:ph idx="1"/>
          </p:nvPr>
        </p:nvSpPr>
        <p:spPr>
          <a:xfrm>
            <a:off x="457200" y="1600200"/>
            <a:ext cx="8229600" cy="4525962"/>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3">
            <a:extLst>
              <a:ext uri="{FF2B5EF4-FFF2-40B4-BE49-F238E27FC236}">
                <a16:creationId xmlns:a16="http://schemas.microsoft.com/office/drawing/2014/main" id="{BF2043E8-1ECA-ADDD-AEFB-281A72109137}"/>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EADD737C-DC2E-2D97-9BC9-5BB4D2E71D11}"/>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C6A15316-3A72-C71C-6147-7F5DF1782282}"/>
              </a:ext>
            </a:extLst>
          </p:cNvPr>
          <p:cNvSpPr>
            <a:spLocks noGrp="1" noChangeArrowheads="1"/>
          </p:cNvSpPr>
          <p:nvPr>
            <p:ph type="sldNum" sz="quarter" idx="12"/>
            <p:custDataLst>
              <p:tags r:id="rId3"/>
            </p:custDataLst>
          </p:nvPr>
        </p:nvSpPr>
        <p:spPr>
          <a:ln/>
        </p:spPr>
        <p:txBody>
          <a:bodyPr/>
          <a:lstStyle>
            <a:lvl1pPr>
              <a:defRPr/>
            </a:lvl1pPr>
          </a:lstStyle>
          <a:p>
            <a:fld id="{2A1F1F7D-AA3E-F34A-91B0-7AB584F1D697}" type="slidenum">
              <a:rPr lang="en-US" altLang="en-US"/>
              <a:pPr/>
              <a:t>‹#›</a:t>
            </a:fld>
            <a:endParaRPr lang="en-US" altLang="en-US"/>
          </a:p>
        </p:txBody>
      </p:sp>
    </p:spTree>
    <p:extLst>
      <p:ext uri="{BB962C8B-B14F-4D97-AF65-F5344CB8AC3E}">
        <p14:creationId xmlns:p14="http://schemas.microsoft.com/office/powerpoint/2010/main" val="1956267068"/>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ltLang="en-US" noProof="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en-US" noProof="0"/>
              <a:t>Edit Master text styles</a:t>
            </a:r>
          </a:p>
        </p:txBody>
      </p:sp>
      <p:sp>
        <p:nvSpPr>
          <p:cNvPr id="4" name="Date Placeholder 3">
            <a:extLst>
              <a:ext uri="{FF2B5EF4-FFF2-40B4-BE49-F238E27FC236}">
                <a16:creationId xmlns:a16="http://schemas.microsoft.com/office/drawing/2014/main" id="{17F0DA01-6B06-BF42-F2A8-F228E1D46B70}"/>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44DA646D-5A47-1C4A-359D-142EC61ECF1D}"/>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40FC669F-F4FB-7E5C-E63B-E6636BE05595}"/>
              </a:ext>
            </a:extLst>
          </p:cNvPr>
          <p:cNvSpPr>
            <a:spLocks noGrp="1" noChangeArrowheads="1"/>
          </p:cNvSpPr>
          <p:nvPr>
            <p:ph type="sldNum" sz="quarter" idx="12"/>
            <p:custDataLst>
              <p:tags r:id="rId3"/>
            </p:custDataLst>
          </p:nvPr>
        </p:nvSpPr>
        <p:spPr>
          <a:ln/>
        </p:spPr>
        <p:txBody>
          <a:bodyPr/>
          <a:lstStyle>
            <a:lvl1pPr>
              <a:defRPr/>
            </a:lvl1pPr>
          </a:lstStyle>
          <a:p>
            <a:fld id="{BB76B47C-AD8D-704A-B9F8-5ACA12253F27}" type="slidenum">
              <a:rPr lang="en-US" altLang="en-US"/>
              <a:pPr/>
              <a:t>‹#›</a:t>
            </a:fld>
            <a:endParaRPr lang="en-US" altLang="en-US"/>
          </a:p>
        </p:txBody>
      </p:sp>
    </p:spTree>
    <p:extLst>
      <p:ext uri="{BB962C8B-B14F-4D97-AF65-F5344CB8AC3E}">
        <p14:creationId xmlns:p14="http://schemas.microsoft.com/office/powerpoint/2010/main" val="1328656905"/>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Date Placeholder 3">
            <a:extLst>
              <a:ext uri="{FF2B5EF4-FFF2-40B4-BE49-F238E27FC236}">
                <a16:creationId xmlns:a16="http://schemas.microsoft.com/office/drawing/2014/main" id="{4697A6EC-CA50-5AD7-B064-3F04E044DFAA}"/>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4">
            <a:extLst>
              <a:ext uri="{FF2B5EF4-FFF2-40B4-BE49-F238E27FC236}">
                <a16:creationId xmlns:a16="http://schemas.microsoft.com/office/drawing/2014/main" id="{BA21F80D-3097-7CCA-63E3-92D1D5BB1B5C}"/>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5">
            <a:extLst>
              <a:ext uri="{FF2B5EF4-FFF2-40B4-BE49-F238E27FC236}">
                <a16:creationId xmlns:a16="http://schemas.microsoft.com/office/drawing/2014/main" id="{C0DB912C-8650-88CB-B085-28C7EC018AED}"/>
              </a:ext>
            </a:extLst>
          </p:cNvPr>
          <p:cNvSpPr>
            <a:spLocks noGrp="1" noChangeArrowheads="1"/>
          </p:cNvSpPr>
          <p:nvPr>
            <p:ph type="sldNum" sz="quarter" idx="12"/>
            <p:custDataLst>
              <p:tags r:id="rId3"/>
            </p:custDataLst>
          </p:nvPr>
        </p:nvSpPr>
        <p:spPr>
          <a:ln/>
        </p:spPr>
        <p:txBody>
          <a:bodyPr/>
          <a:lstStyle>
            <a:lvl1pPr>
              <a:defRPr/>
            </a:lvl1pPr>
          </a:lstStyle>
          <a:p>
            <a:fld id="{9AB0FB16-BF31-9E4A-A5AB-8C642E64142D}" type="slidenum">
              <a:rPr lang="en-US" altLang="en-US"/>
              <a:pPr/>
              <a:t>‹#›</a:t>
            </a:fld>
            <a:endParaRPr lang="en-US" altLang="en-US"/>
          </a:p>
        </p:txBody>
      </p:sp>
    </p:spTree>
    <p:extLst>
      <p:ext uri="{BB962C8B-B14F-4D97-AF65-F5344CB8AC3E}">
        <p14:creationId xmlns:p14="http://schemas.microsoft.com/office/powerpoint/2010/main" val="2802189251"/>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ltLang="en-US" noProof="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 name="Date Placeholder 3">
            <a:extLst>
              <a:ext uri="{FF2B5EF4-FFF2-40B4-BE49-F238E27FC236}">
                <a16:creationId xmlns:a16="http://schemas.microsoft.com/office/drawing/2014/main" id="{284AD57E-AF47-B86C-EED4-DB3A926F9985}"/>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8" name="Footer Placeholder 4">
            <a:extLst>
              <a:ext uri="{FF2B5EF4-FFF2-40B4-BE49-F238E27FC236}">
                <a16:creationId xmlns:a16="http://schemas.microsoft.com/office/drawing/2014/main" id="{581DA805-3DC5-660B-92FC-09564140AC31}"/>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9" name="Slide Number Placeholder 5">
            <a:extLst>
              <a:ext uri="{FF2B5EF4-FFF2-40B4-BE49-F238E27FC236}">
                <a16:creationId xmlns:a16="http://schemas.microsoft.com/office/drawing/2014/main" id="{43F218A9-D03C-A88A-888B-630E68F8A05F}"/>
              </a:ext>
            </a:extLst>
          </p:cNvPr>
          <p:cNvSpPr>
            <a:spLocks noGrp="1" noChangeArrowheads="1"/>
          </p:cNvSpPr>
          <p:nvPr>
            <p:ph type="sldNum" sz="quarter" idx="12"/>
            <p:custDataLst>
              <p:tags r:id="rId3"/>
            </p:custDataLst>
          </p:nvPr>
        </p:nvSpPr>
        <p:spPr>
          <a:ln/>
        </p:spPr>
        <p:txBody>
          <a:bodyPr/>
          <a:lstStyle>
            <a:lvl1pPr>
              <a:defRPr/>
            </a:lvl1pPr>
          </a:lstStyle>
          <a:p>
            <a:fld id="{F0DE3382-E93D-BB4F-884A-C521B1042704}" type="slidenum">
              <a:rPr lang="en-US" altLang="en-US"/>
              <a:pPr/>
              <a:t>‹#›</a:t>
            </a:fld>
            <a:endParaRPr lang="en-US" altLang="en-US"/>
          </a:p>
        </p:txBody>
      </p:sp>
    </p:spTree>
    <p:extLst>
      <p:ext uri="{BB962C8B-B14F-4D97-AF65-F5344CB8AC3E}">
        <p14:creationId xmlns:p14="http://schemas.microsoft.com/office/powerpoint/2010/main" val="100291327"/>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Date Placeholder 3">
            <a:extLst>
              <a:ext uri="{FF2B5EF4-FFF2-40B4-BE49-F238E27FC236}">
                <a16:creationId xmlns:a16="http://schemas.microsoft.com/office/drawing/2014/main" id="{52C40B00-976E-B964-2FFD-B1169A40CB58}"/>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4" name="Footer Placeholder 4">
            <a:extLst>
              <a:ext uri="{FF2B5EF4-FFF2-40B4-BE49-F238E27FC236}">
                <a16:creationId xmlns:a16="http://schemas.microsoft.com/office/drawing/2014/main" id="{1D4EDD6D-9885-D0DA-678A-CF574E950605}"/>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5" name="Slide Number Placeholder 5">
            <a:extLst>
              <a:ext uri="{FF2B5EF4-FFF2-40B4-BE49-F238E27FC236}">
                <a16:creationId xmlns:a16="http://schemas.microsoft.com/office/drawing/2014/main" id="{3EC29D04-DA6E-80D2-297E-B77444814F39}"/>
              </a:ext>
            </a:extLst>
          </p:cNvPr>
          <p:cNvSpPr>
            <a:spLocks noGrp="1" noChangeArrowheads="1"/>
          </p:cNvSpPr>
          <p:nvPr>
            <p:ph type="sldNum" sz="quarter" idx="12"/>
            <p:custDataLst>
              <p:tags r:id="rId3"/>
            </p:custDataLst>
          </p:nvPr>
        </p:nvSpPr>
        <p:spPr>
          <a:ln/>
        </p:spPr>
        <p:txBody>
          <a:bodyPr/>
          <a:lstStyle>
            <a:lvl1pPr>
              <a:defRPr/>
            </a:lvl1pPr>
          </a:lstStyle>
          <a:p>
            <a:fld id="{7CCD80A2-B4F6-264A-ADDB-C82CB332D05B}" type="slidenum">
              <a:rPr lang="en-US" altLang="en-US"/>
              <a:pPr/>
              <a:t>‹#›</a:t>
            </a:fld>
            <a:endParaRPr lang="en-US" altLang="en-US"/>
          </a:p>
        </p:txBody>
      </p:sp>
    </p:spTree>
    <p:extLst>
      <p:ext uri="{BB962C8B-B14F-4D97-AF65-F5344CB8AC3E}">
        <p14:creationId xmlns:p14="http://schemas.microsoft.com/office/powerpoint/2010/main" val="3063974926"/>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8B58DFB-1CA0-58BE-F472-DF5AD15D7539}"/>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3" name="Footer Placeholder 4">
            <a:extLst>
              <a:ext uri="{FF2B5EF4-FFF2-40B4-BE49-F238E27FC236}">
                <a16:creationId xmlns:a16="http://schemas.microsoft.com/office/drawing/2014/main" id="{2CF79433-D7C0-A9AC-D847-0F4F5F3060A9}"/>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4" name="Slide Number Placeholder 5">
            <a:extLst>
              <a:ext uri="{FF2B5EF4-FFF2-40B4-BE49-F238E27FC236}">
                <a16:creationId xmlns:a16="http://schemas.microsoft.com/office/drawing/2014/main" id="{A2203023-F6FE-8015-3325-F0E92CAAD66C}"/>
              </a:ext>
            </a:extLst>
          </p:cNvPr>
          <p:cNvSpPr>
            <a:spLocks noGrp="1" noChangeArrowheads="1"/>
          </p:cNvSpPr>
          <p:nvPr>
            <p:ph type="sldNum" sz="quarter" idx="12"/>
            <p:custDataLst>
              <p:tags r:id="rId3"/>
            </p:custDataLst>
          </p:nvPr>
        </p:nvSpPr>
        <p:spPr>
          <a:ln/>
        </p:spPr>
        <p:txBody>
          <a:bodyPr/>
          <a:lstStyle>
            <a:lvl1pPr>
              <a:defRPr/>
            </a:lvl1pPr>
          </a:lstStyle>
          <a:p>
            <a:fld id="{17391494-5254-2945-A8BA-73CA44263CEF}" type="slidenum">
              <a:rPr lang="en-US" altLang="en-US"/>
              <a:pPr/>
              <a:t>‹#›</a:t>
            </a:fld>
            <a:endParaRPr lang="en-US" altLang="en-US"/>
          </a:p>
        </p:txBody>
      </p:sp>
    </p:spTree>
    <p:extLst>
      <p:ext uri="{BB962C8B-B14F-4D97-AF65-F5344CB8AC3E}">
        <p14:creationId xmlns:p14="http://schemas.microsoft.com/office/powerpoint/2010/main" val="4150756136"/>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ltLang="en-US" noProof="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Edit Master text styles</a:t>
            </a:r>
          </a:p>
        </p:txBody>
      </p:sp>
      <p:sp>
        <p:nvSpPr>
          <p:cNvPr id="5" name="Date Placeholder 3">
            <a:extLst>
              <a:ext uri="{FF2B5EF4-FFF2-40B4-BE49-F238E27FC236}">
                <a16:creationId xmlns:a16="http://schemas.microsoft.com/office/drawing/2014/main" id="{48FD7AF7-0886-ED28-ACE8-20C61809D49F}"/>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4">
            <a:extLst>
              <a:ext uri="{FF2B5EF4-FFF2-40B4-BE49-F238E27FC236}">
                <a16:creationId xmlns:a16="http://schemas.microsoft.com/office/drawing/2014/main" id="{2D730F87-A956-EE4D-1E1C-FDCF5124973C}"/>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5">
            <a:extLst>
              <a:ext uri="{FF2B5EF4-FFF2-40B4-BE49-F238E27FC236}">
                <a16:creationId xmlns:a16="http://schemas.microsoft.com/office/drawing/2014/main" id="{84735D28-10B9-94E8-3C49-FF44B6F13721}"/>
              </a:ext>
            </a:extLst>
          </p:cNvPr>
          <p:cNvSpPr>
            <a:spLocks noGrp="1" noChangeArrowheads="1"/>
          </p:cNvSpPr>
          <p:nvPr>
            <p:ph type="sldNum" sz="quarter" idx="12"/>
            <p:custDataLst>
              <p:tags r:id="rId3"/>
            </p:custDataLst>
          </p:nvPr>
        </p:nvSpPr>
        <p:spPr>
          <a:ln/>
        </p:spPr>
        <p:txBody>
          <a:bodyPr/>
          <a:lstStyle>
            <a:lvl1pPr>
              <a:defRPr/>
            </a:lvl1pPr>
          </a:lstStyle>
          <a:p>
            <a:fld id="{5BFB3FA8-FF4C-E342-932E-F9C5CB6A76B0}" type="slidenum">
              <a:rPr lang="en-US" altLang="en-US"/>
              <a:pPr/>
              <a:t>‹#›</a:t>
            </a:fld>
            <a:endParaRPr lang="en-US" altLang="en-US"/>
          </a:p>
        </p:txBody>
      </p:sp>
    </p:spTree>
    <p:extLst>
      <p:ext uri="{BB962C8B-B14F-4D97-AF65-F5344CB8AC3E}">
        <p14:creationId xmlns:p14="http://schemas.microsoft.com/office/powerpoint/2010/main" val="177915790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Content Placeholder 2"/>
          <p:cNvSpPr>
            <a:spLocks noGrp="1"/>
          </p:cNvSpPr>
          <p:nvPr>
            <p:ph idx="1"/>
          </p:nvPr>
        </p:nvSpPr>
        <p:spPr>
          <a:xfrm>
            <a:off x="457200" y="1600200"/>
            <a:ext cx="8229600" cy="4525962"/>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3">
            <a:extLst>
              <a:ext uri="{FF2B5EF4-FFF2-40B4-BE49-F238E27FC236}">
                <a16:creationId xmlns:a16="http://schemas.microsoft.com/office/drawing/2014/main" id="{23163DD4-802E-E9F5-F5BB-C075563CD7C0}"/>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DACA6DE2-299A-0D02-88EE-4925C05B3268}"/>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ABB0AA32-D84D-1835-E149-08259EE040A3}"/>
              </a:ext>
            </a:extLst>
          </p:cNvPr>
          <p:cNvSpPr>
            <a:spLocks noGrp="1" noChangeArrowheads="1"/>
          </p:cNvSpPr>
          <p:nvPr>
            <p:ph type="sldNum" sz="quarter" idx="12"/>
            <p:custDataLst>
              <p:tags r:id="rId3"/>
            </p:custDataLst>
          </p:nvPr>
        </p:nvSpPr>
        <p:spPr>
          <a:ln/>
        </p:spPr>
        <p:txBody>
          <a:bodyPr/>
          <a:lstStyle>
            <a:lvl1pPr>
              <a:defRPr/>
            </a:lvl1pPr>
          </a:lstStyle>
          <a:p>
            <a:fld id="{FA6CF1D6-E7CF-AD49-A68D-6E5669621889}" type="slidenum">
              <a:rPr lang="en-US" altLang="en-US"/>
              <a:pPr/>
              <a:t>‹#›</a:t>
            </a:fld>
            <a:endParaRPr lang="en-US" altLang="en-US"/>
          </a:p>
        </p:txBody>
      </p:sp>
    </p:spTree>
    <p:extLst>
      <p:ext uri="{BB962C8B-B14F-4D97-AF65-F5344CB8AC3E}">
        <p14:creationId xmlns:p14="http://schemas.microsoft.com/office/powerpoint/2010/main" val="331376845"/>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ltLang="en-US" noProof="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lt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Edit Master text styles</a:t>
            </a:r>
          </a:p>
        </p:txBody>
      </p:sp>
      <p:sp>
        <p:nvSpPr>
          <p:cNvPr id="5" name="Date Placeholder 3">
            <a:extLst>
              <a:ext uri="{FF2B5EF4-FFF2-40B4-BE49-F238E27FC236}">
                <a16:creationId xmlns:a16="http://schemas.microsoft.com/office/drawing/2014/main" id="{7819D88F-9B4C-161C-29DA-35F0A1C99752}"/>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4">
            <a:extLst>
              <a:ext uri="{FF2B5EF4-FFF2-40B4-BE49-F238E27FC236}">
                <a16:creationId xmlns:a16="http://schemas.microsoft.com/office/drawing/2014/main" id="{2F82479A-50AA-2411-DB10-BA8FFE8B1D46}"/>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5">
            <a:extLst>
              <a:ext uri="{FF2B5EF4-FFF2-40B4-BE49-F238E27FC236}">
                <a16:creationId xmlns:a16="http://schemas.microsoft.com/office/drawing/2014/main" id="{09A5B731-825B-8BD6-7A91-25A432B2F1E3}"/>
              </a:ext>
            </a:extLst>
          </p:cNvPr>
          <p:cNvSpPr>
            <a:spLocks noGrp="1" noChangeArrowheads="1"/>
          </p:cNvSpPr>
          <p:nvPr>
            <p:ph type="sldNum" sz="quarter" idx="12"/>
            <p:custDataLst>
              <p:tags r:id="rId3"/>
            </p:custDataLst>
          </p:nvPr>
        </p:nvSpPr>
        <p:spPr>
          <a:ln/>
        </p:spPr>
        <p:txBody>
          <a:bodyPr/>
          <a:lstStyle>
            <a:lvl1pPr>
              <a:defRPr/>
            </a:lvl1pPr>
          </a:lstStyle>
          <a:p>
            <a:fld id="{8202A49B-8AFD-6B4B-A4C0-6E5A1CBD95FD}" type="slidenum">
              <a:rPr lang="en-US" altLang="en-US"/>
              <a:pPr/>
              <a:t>‹#›</a:t>
            </a:fld>
            <a:endParaRPr lang="en-US" altLang="en-US"/>
          </a:p>
        </p:txBody>
      </p:sp>
    </p:spTree>
    <p:extLst>
      <p:ext uri="{BB962C8B-B14F-4D97-AF65-F5344CB8AC3E}">
        <p14:creationId xmlns:p14="http://schemas.microsoft.com/office/powerpoint/2010/main" val="1797971865"/>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Vertical Text Placeholder 2"/>
          <p:cNvSpPr>
            <a:spLocks noGrp="1"/>
          </p:cNvSpPr>
          <p:nvPr>
            <p:ph type="body" orient="vert" idx="1"/>
          </p:nvPr>
        </p:nvSpPr>
        <p:spPr>
          <a:xfrm>
            <a:off x="457200" y="1600200"/>
            <a:ext cx="8229600" cy="4525962"/>
          </a:xfrm>
        </p:spPr>
        <p:txBody>
          <a:bodyPr vert="eaVert"/>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3">
            <a:extLst>
              <a:ext uri="{FF2B5EF4-FFF2-40B4-BE49-F238E27FC236}">
                <a16:creationId xmlns:a16="http://schemas.microsoft.com/office/drawing/2014/main" id="{926B5FE5-85CC-4FCF-B6D7-9B0162D02189}"/>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0DA4F749-8518-4BB5-ECCE-79C7736B5EE4}"/>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A91B60F5-BC10-3991-2607-40CAEED1ABF6}"/>
              </a:ext>
            </a:extLst>
          </p:cNvPr>
          <p:cNvSpPr>
            <a:spLocks noGrp="1" noChangeArrowheads="1"/>
          </p:cNvSpPr>
          <p:nvPr>
            <p:ph type="sldNum" sz="quarter" idx="12"/>
            <p:custDataLst>
              <p:tags r:id="rId3"/>
            </p:custDataLst>
          </p:nvPr>
        </p:nvSpPr>
        <p:spPr>
          <a:ln/>
        </p:spPr>
        <p:txBody>
          <a:bodyPr/>
          <a:lstStyle>
            <a:lvl1pPr>
              <a:defRPr/>
            </a:lvl1pPr>
          </a:lstStyle>
          <a:p>
            <a:fld id="{A2B8E838-9CA2-A944-ABA4-1B598C54A130}" type="slidenum">
              <a:rPr lang="en-US" altLang="en-US"/>
              <a:pPr/>
              <a:t>‹#›</a:t>
            </a:fld>
            <a:endParaRPr lang="en-US" altLang="en-US"/>
          </a:p>
        </p:txBody>
      </p:sp>
    </p:spTree>
    <p:extLst>
      <p:ext uri="{BB962C8B-B14F-4D97-AF65-F5344CB8AC3E}">
        <p14:creationId xmlns:p14="http://schemas.microsoft.com/office/powerpoint/2010/main" val="3660317995"/>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en-US" noProof="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3">
            <a:extLst>
              <a:ext uri="{FF2B5EF4-FFF2-40B4-BE49-F238E27FC236}">
                <a16:creationId xmlns:a16="http://schemas.microsoft.com/office/drawing/2014/main" id="{6B49EA72-4A90-F9A6-0C91-A8F2568BA3C4}"/>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4DA6ED78-F7A8-D0D4-7822-DC08CE22CEDE}"/>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212B0EA4-0063-670D-59CB-082747FD6DF0}"/>
              </a:ext>
            </a:extLst>
          </p:cNvPr>
          <p:cNvSpPr>
            <a:spLocks noGrp="1" noChangeArrowheads="1"/>
          </p:cNvSpPr>
          <p:nvPr>
            <p:ph type="sldNum" sz="quarter" idx="12"/>
            <p:custDataLst>
              <p:tags r:id="rId3"/>
            </p:custDataLst>
          </p:nvPr>
        </p:nvSpPr>
        <p:spPr>
          <a:ln/>
        </p:spPr>
        <p:txBody>
          <a:bodyPr/>
          <a:lstStyle>
            <a:lvl1pPr>
              <a:defRPr/>
            </a:lvl1pPr>
          </a:lstStyle>
          <a:p>
            <a:fld id="{61451A86-6E8F-284F-822E-548DF2CB154B}" type="slidenum">
              <a:rPr lang="en-US" altLang="en-US"/>
              <a:pPr/>
              <a:t>‹#›</a:t>
            </a:fld>
            <a:endParaRPr lang="en-US" altLang="en-US"/>
          </a:p>
        </p:txBody>
      </p:sp>
    </p:spTree>
    <p:extLst>
      <p:ext uri="{BB962C8B-B14F-4D97-AF65-F5344CB8AC3E}">
        <p14:creationId xmlns:p14="http://schemas.microsoft.com/office/powerpoint/2010/main" val="1356455811"/>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ltLang="en-US" noProof="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en-US" noProof="0"/>
              <a:t>Click to edit Master subtitle style</a:t>
            </a:r>
          </a:p>
        </p:txBody>
      </p:sp>
      <p:sp>
        <p:nvSpPr>
          <p:cNvPr id="4" name="Date Placeholder 3">
            <a:extLst>
              <a:ext uri="{FF2B5EF4-FFF2-40B4-BE49-F238E27FC236}">
                <a16:creationId xmlns:a16="http://schemas.microsoft.com/office/drawing/2014/main" id="{B43D6541-F8C6-9B31-4D03-10ADCF44D905}"/>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Tree>
    <p:extLst>
      <p:ext uri="{BB962C8B-B14F-4D97-AF65-F5344CB8AC3E}">
        <p14:creationId xmlns:p14="http://schemas.microsoft.com/office/powerpoint/2010/main" val="3921961605"/>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Content Placeholder 2"/>
          <p:cNvSpPr>
            <a:spLocks noGrp="1"/>
          </p:cNvSpPr>
          <p:nvPr>
            <p:ph idx="1"/>
          </p:nvPr>
        </p:nvSpPr>
        <p:spPr>
          <a:xfrm>
            <a:off x="457200" y="1600200"/>
            <a:ext cx="8229600" cy="4525962"/>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3">
            <a:extLst>
              <a:ext uri="{FF2B5EF4-FFF2-40B4-BE49-F238E27FC236}">
                <a16:creationId xmlns:a16="http://schemas.microsoft.com/office/drawing/2014/main" id="{7402BF5F-9CF6-6663-9391-011D8DB73E7E}"/>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Tree>
    <p:extLst>
      <p:ext uri="{BB962C8B-B14F-4D97-AF65-F5344CB8AC3E}">
        <p14:creationId xmlns:p14="http://schemas.microsoft.com/office/powerpoint/2010/main" val="1531842783"/>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ltLang="en-US" noProof="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en-US" noProof="0"/>
              <a:t>Edit Master text styles</a:t>
            </a:r>
          </a:p>
        </p:txBody>
      </p:sp>
      <p:sp>
        <p:nvSpPr>
          <p:cNvPr id="4" name="Date Placeholder 3">
            <a:extLst>
              <a:ext uri="{FF2B5EF4-FFF2-40B4-BE49-F238E27FC236}">
                <a16:creationId xmlns:a16="http://schemas.microsoft.com/office/drawing/2014/main" id="{4F61B649-8654-5C75-CA7C-A7E82C3FD05D}"/>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Tree>
    <p:extLst>
      <p:ext uri="{BB962C8B-B14F-4D97-AF65-F5344CB8AC3E}">
        <p14:creationId xmlns:p14="http://schemas.microsoft.com/office/powerpoint/2010/main" val="3165128449"/>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Date Placeholder 3">
            <a:extLst>
              <a:ext uri="{FF2B5EF4-FFF2-40B4-BE49-F238E27FC236}">
                <a16:creationId xmlns:a16="http://schemas.microsoft.com/office/drawing/2014/main" id="{E72822AE-96E7-818E-EDB6-BE4513F7C707}"/>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Tree>
    <p:extLst>
      <p:ext uri="{BB962C8B-B14F-4D97-AF65-F5344CB8AC3E}">
        <p14:creationId xmlns:p14="http://schemas.microsoft.com/office/powerpoint/2010/main" val="3777150033"/>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ltLang="en-US" noProof="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 name="Date Placeholder 3">
            <a:extLst>
              <a:ext uri="{FF2B5EF4-FFF2-40B4-BE49-F238E27FC236}">
                <a16:creationId xmlns:a16="http://schemas.microsoft.com/office/drawing/2014/main" id="{4F0F7182-0A55-1ECE-A933-98F5262E2DDE}"/>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Tree>
    <p:extLst>
      <p:ext uri="{BB962C8B-B14F-4D97-AF65-F5344CB8AC3E}">
        <p14:creationId xmlns:p14="http://schemas.microsoft.com/office/powerpoint/2010/main" val="4268174827"/>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Date Placeholder 3">
            <a:extLst>
              <a:ext uri="{FF2B5EF4-FFF2-40B4-BE49-F238E27FC236}">
                <a16:creationId xmlns:a16="http://schemas.microsoft.com/office/drawing/2014/main" id="{C00EF6D4-5283-1BF4-2D30-36632355FAEA}"/>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Tree>
    <p:extLst>
      <p:ext uri="{BB962C8B-B14F-4D97-AF65-F5344CB8AC3E}">
        <p14:creationId xmlns:p14="http://schemas.microsoft.com/office/powerpoint/2010/main" val="218468729"/>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957A91C-3156-38E2-EEFD-6ED051542A24}"/>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Tree>
    <p:extLst>
      <p:ext uri="{BB962C8B-B14F-4D97-AF65-F5344CB8AC3E}">
        <p14:creationId xmlns:p14="http://schemas.microsoft.com/office/powerpoint/2010/main" val="307632046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ltLang="en-US" noProof="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en-US" noProof="0"/>
              <a:t>Edit Master text styles</a:t>
            </a:r>
          </a:p>
        </p:txBody>
      </p:sp>
      <p:sp>
        <p:nvSpPr>
          <p:cNvPr id="4" name="Date Placeholder 3">
            <a:extLst>
              <a:ext uri="{FF2B5EF4-FFF2-40B4-BE49-F238E27FC236}">
                <a16:creationId xmlns:a16="http://schemas.microsoft.com/office/drawing/2014/main" id="{59ED4E57-520C-9197-C4A8-90DECDD80292}"/>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476EEC2F-BDFE-96F1-1DEB-8C7C0E40E80B}"/>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E76AFBC7-C07E-4087-5636-DCEB44682F2B}"/>
              </a:ext>
            </a:extLst>
          </p:cNvPr>
          <p:cNvSpPr>
            <a:spLocks noGrp="1" noChangeArrowheads="1"/>
          </p:cNvSpPr>
          <p:nvPr>
            <p:ph type="sldNum" sz="quarter" idx="12"/>
            <p:custDataLst>
              <p:tags r:id="rId3"/>
            </p:custDataLst>
          </p:nvPr>
        </p:nvSpPr>
        <p:spPr>
          <a:ln/>
        </p:spPr>
        <p:txBody>
          <a:bodyPr/>
          <a:lstStyle>
            <a:lvl1pPr>
              <a:defRPr/>
            </a:lvl1pPr>
          </a:lstStyle>
          <a:p>
            <a:fld id="{A004E42E-30E7-C248-B8C3-FC80C35B08D2}" type="slidenum">
              <a:rPr lang="en-US" altLang="en-US"/>
              <a:pPr/>
              <a:t>‹#›</a:t>
            </a:fld>
            <a:endParaRPr lang="en-US" altLang="en-US"/>
          </a:p>
        </p:txBody>
      </p:sp>
    </p:spTree>
    <p:extLst>
      <p:ext uri="{BB962C8B-B14F-4D97-AF65-F5344CB8AC3E}">
        <p14:creationId xmlns:p14="http://schemas.microsoft.com/office/powerpoint/2010/main" val="299443758"/>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ltLang="en-US" noProof="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Edit Master text styles</a:t>
            </a:r>
          </a:p>
        </p:txBody>
      </p:sp>
      <p:sp>
        <p:nvSpPr>
          <p:cNvPr id="5" name="Date Placeholder 3">
            <a:extLst>
              <a:ext uri="{FF2B5EF4-FFF2-40B4-BE49-F238E27FC236}">
                <a16:creationId xmlns:a16="http://schemas.microsoft.com/office/drawing/2014/main" id="{3385394B-5F49-0AAA-9448-C8686D41584F}"/>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Tree>
    <p:extLst>
      <p:ext uri="{BB962C8B-B14F-4D97-AF65-F5344CB8AC3E}">
        <p14:creationId xmlns:p14="http://schemas.microsoft.com/office/powerpoint/2010/main" val="711326421"/>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ltLang="en-US" noProof="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lt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Edit Master text styles</a:t>
            </a:r>
          </a:p>
        </p:txBody>
      </p:sp>
      <p:sp>
        <p:nvSpPr>
          <p:cNvPr id="5" name="Date Placeholder 3">
            <a:extLst>
              <a:ext uri="{FF2B5EF4-FFF2-40B4-BE49-F238E27FC236}">
                <a16:creationId xmlns:a16="http://schemas.microsoft.com/office/drawing/2014/main" id="{8902FFAE-59A5-5055-E818-314A583C92EA}"/>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Tree>
    <p:extLst>
      <p:ext uri="{BB962C8B-B14F-4D97-AF65-F5344CB8AC3E}">
        <p14:creationId xmlns:p14="http://schemas.microsoft.com/office/powerpoint/2010/main" val="1482000234"/>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Vertical Text Placeholder 2"/>
          <p:cNvSpPr>
            <a:spLocks noGrp="1"/>
          </p:cNvSpPr>
          <p:nvPr>
            <p:ph type="body" orient="vert" idx="1"/>
          </p:nvPr>
        </p:nvSpPr>
        <p:spPr>
          <a:xfrm>
            <a:off x="457200" y="1600200"/>
            <a:ext cx="8229600" cy="4525962"/>
          </a:xfrm>
        </p:spPr>
        <p:txBody>
          <a:bodyPr vert="eaVert"/>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3">
            <a:extLst>
              <a:ext uri="{FF2B5EF4-FFF2-40B4-BE49-F238E27FC236}">
                <a16:creationId xmlns:a16="http://schemas.microsoft.com/office/drawing/2014/main" id="{7D1934BA-55D3-C9A3-0647-B4A5F6F11EB2}"/>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Tree>
    <p:extLst>
      <p:ext uri="{BB962C8B-B14F-4D97-AF65-F5344CB8AC3E}">
        <p14:creationId xmlns:p14="http://schemas.microsoft.com/office/powerpoint/2010/main" val="3303635920"/>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en-US" noProof="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3">
            <a:extLst>
              <a:ext uri="{FF2B5EF4-FFF2-40B4-BE49-F238E27FC236}">
                <a16:creationId xmlns:a16="http://schemas.microsoft.com/office/drawing/2014/main" id="{5B134BC7-2291-7FBC-9640-9D23439950F5}"/>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Tree>
    <p:extLst>
      <p:ext uri="{BB962C8B-B14F-4D97-AF65-F5344CB8AC3E}">
        <p14:creationId xmlns:p14="http://schemas.microsoft.com/office/powerpoint/2010/main" val="266317051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Date Placeholder 3">
            <a:extLst>
              <a:ext uri="{FF2B5EF4-FFF2-40B4-BE49-F238E27FC236}">
                <a16:creationId xmlns:a16="http://schemas.microsoft.com/office/drawing/2014/main" id="{53938834-8E10-628F-B3B7-29C2A8334158}"/>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4">
            <a:extLst>
              <a:ext uri="{FF2B5EF4-FFF2-40B4-BE49-F238E27FC236}">
                <a16:creationId xmlns:a16="http://schemas.microsoft.com/office/drawing/2014/main" id="{D487F9B2-602F-054A-315A-60BF4CC81C63}"/>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5">
            <a:extLst>
              <a:ext uri="{FF2B5EF4-FFF2-40B4-BE49-F238E27FC236}">
                <a16:creationId xmlns:a16="http://schemas.microsoft.com/office/drawing/2014/main" id="{A8C6DDBA-DD62-8AF6-1D73-27424232A333}"/>
              </a:ext>
            </a:extLst>
          </p:cNvPr>
          <p:cNvSpPr>
            <a:spLocks noGrp="1" noChangeArrowheads="1"/>
          </p:cNvSpPr>
          <p:nvPr>
            <p:ph type="sldNum" sz="quarter" idx="12"/>
            <p:custDataLst>
              <p:tags r:id="rId3"/>
            </p:custDataLst>
          </p:nvPr>
        </p:nvSpPr>
        <p:spPr>
          <a:ln/>
        </p:spPr>
        <p:txBody>
          <a:bodyPr/>
          <a:lstStyle>
            <a:lvl1pPr>
              <a:defRPr/>
            </a:lvl1pPr>
          </a:lstStyle>
          <a:p>
            <a:fld id="{C889BD20-C762-B843-8679-5A39D8BF6D24}" type="slidenum">
              <a:rPr lang="en-US" altLang="en-US"/>
              <a:pPr/>
              <a:t>‹#›</a:t>
            </a:fld>
            <a:endParaRPr lang="en-US" altLang="en-US"/>
          </a:p>
        </p:txBody>
      </p:sp>
    </p:spTree>
    <p:extLst>
      <p:ext uri="{BB962C8B-B14F-4D97-AF65-F5344CB8AC3E}">
        <p14:creationId xmlns:p14="http://schemas.microsoft.com/office/powerpoint/2010/main" val="354860314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ltLang="en-US" noProof="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 name="Date Placeholder 3">
            <a:extLst>
              <a:ext uri="{FF2B5EF4-FFF2-40B4-BE49-F238E27FC236}">
                <a16:creationId xmlns:a16="http://schemas.microsoft.com/office/drawing/2014/main" id="{916EE340-F088-84DD-9717-D834EA90DC85}"/>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8" name="Footer Placeholder 4">
            <a:extLst>
              <a:ext uri="{FF2B5EF4-FFF2-40B4-BE49-F238E27FC236}">
                <a16:creationId xmlns:a16="http://schemas.microsoft.com/office/drawing/2014/main" id="{F9063116-A607-FD86-5F60-5D4124266EAA}"/>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9" name="Slide Number Placeholder 5">
            <a:extLst>
              <a:ext uri="{FF2B5EF4-FFF2-40B4-BE49-F238E27FC236}">
                <a16:creationId xmlns:a16="http://schemas.microsoft.com/office/drawing/2014/main" id="{7E3EE3D6-CAA1-A869-E7F7-5221E4C62D2B}"/>
              </a:ext>
            </a:extLst>
          </p:cNvPr>
          <p:cNvSpPr>
            <a:spLocks noGrp="1" noChangeArrowheads="1"/>
          </p:cNvSpPr>
          <p:nvPr>
            <p:ph type="sldNum" sz="quarter" idx="12"/>
            <p:custDataLst>
              <p:tags r:id="rId3"/>
            </p:custDataLst>
          </p:nvPr>
        </p:nvSpPr>
        <p:spPr>
          <a:ln/>
        </p:spPr>
        <p:txBody>
          <a:bodyPr/>
          <a:lstStyle>
            <a:lvl1pPr>
              <a:defRPr/>
            </a:lvl1pPr>
          </a:lstStyle>
          <a:p>
            <a:fld id="{D53B0A8E-39E7-AC4F-92F2-A321B9E8ED2D}" type="slidenum">
              <a:rPr lang="en-US" altLang="en-US"/>
              <a:pPr/>
              <a:t>‹#›</a:t>
            </a:fld>
            <a:endParaRPr lang="en-US" altLang="en-US"/>
          </a:p>
        </p:txBody>
      </p:sp>
    </p:spTree>
    <p:extLst>
      <p:ext uri="{BB962C8B-B14F-4D97-AF65-F5344CB8AC3E}">
        <p14:creationId xmlns:p14="http://schemas.microsoft.com/office/powerpoint/2010/main" val="226717723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Date Placeholder 3">
            <a:extLst>
              <a:ext uri="{FF2B5EF4-FFF2-40B4-BE49-F238E27FC236}">
                <a16:creationId xmlns:a16="http://schemas.microsoft.com/office/drawing/2014/main" id="{152D573E-16FF-B8F1-A5AA-EC0C79E77DF9}"/>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4" name="Footer Placeholder 4">
            <a:extLst>
              <a:ext uri="{FF2B5EF4-FFF2-40B4-BE49-F238E27FC236}">
                <a16:creationId xmlns:a16="http://schemas.microsoft.com/office/drawing/2014/main" id="{E9779C32-59D9-31DD-62F0-C60EF6B33E55}"/>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5" name="Slide Number Placeholder 5">
            <a:extLst>
              <a:ext uri="{FF2B5EF4-FFF2-40B4-BE49-F238E27FC236}">
                <a16:creationId xmlns:a16="http://schemas.microsoft.com/office/drawing/2014/main" id="{F1E35EC1-2692-3C47-2A22-BA35B7120314}"/>
              </a:ext>
            </a:extLst>
          </p:cNvPr>
          <p:cNvSpPr>
            <a:spLocks noGrp="1" noChangeArrowheads="1"/>
          </p:cNvSpPr>
          <p:nvPr>
            <p:ph type="sldNum" sz="quarter" idx="12"/>
            <p:custDataLst>
              <p:tags r:id="rId3"/>
            </p:custDataLst>
          </p:nvPr>
        </p:nvSpPr>
        <p:spPr>
          <a:ln/>
        </p:spPr>
        <p:txBody>
          <a:bodyPr/>
          <a:lstStyle>
            <a:lvl1pPr>
              <a:defRPr/>
            </a:lvl1pPr>
          </a:lstStyle>
          <a:p>
            <a:fld id="{A393CCDF-5792-214D-99FB-E4EC10E2AA36}" type="slidenum">
              <a:rPr lang="en-US" altLang="en-US"/>
              <a:pPr/>
              <a:t>‹#›</a:t>
            </a:fld>
            <a:endParaRPr lang="en-US" altLang="en-US"/>
          </a:p>
        </p:txBody>
      </p:sp>
    </p:spTree>
    <p:extLst>
      <p:ext uri="{BB962C8B-B14F-4D97-AF65-F5344CB8AC3E}">
        <p14:creationId xmlns:p14="http://schemas.microsoft.com/office/powerpoint/2010/main" val="361162307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E5654E3-FA0C-66A3-7157-88F24676AF76}"/>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3" name="Footer Placeholder 4">
            <a:extLst>
              <a:ext uri="{FF2B5EF4-FFF2-40B4-BE49-F238E27FC236}">
                <a16:creationId xmlns:a16="http://schemas.microsoft.com/office/drawing/2014/main" id="{E18AD97A-A76D-DC06-6699-6AA2B480C20F}"/>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4" name="Slide Number Placeholder 5">
            <a:extLst>
              <a:ext uri="{FF2B5EF4-FFF2-40B4-BE49-F238E27FC236}">
                <a16:creationId xmlns:a16="http://schemas.microsoft.com/office/drawing/2014/main" id="{F2ADCE06-0175-6523-764B-81D37C7D63DD}"/>
              </a:ext>
            </a:extLst>
          </p:cNvPr>
          <p:cNvSpPr>
            <a:spLocks noGrp="1" noChangeArrowheads="1"/>
          </p:cNvSpPr>
          <p:nvPr>
            <p:ph type="sldNum" sz="quarter" idx="12"/>
            <p:custDataLst>
              <p:tags r:id="rId3"/>
            </p:custDataLst>
          </p:nvPr>
        </p:nvSpPr>
        <p:spPr>
          <a:ln/>
        </p:spPr>
        <p:txBody>
          <a:bodyPr/>
          <a:lstStyle>
            <a:lvl1pPr>
              <a:defRPr/>
            </a:lvl1pPr>
          </a:lstStyle>
          <a:p>
            <a:fld id="{D0E3F720-27A2-054A-BCB4-900F21EC77B3}" type="slidenum">
              <a:rPr lang="en-US" altLang="en-US"/>
              <a:pPr/>
              <a:t>‹#›</a:t>
            </a:fld>
            <a:endParaRPr lang="en-US" altLang="en-US"/>
          </a:p>
        </p:txBody>
      </p:sp>
    </p:spTree>
    <p:extLst>
      <p:ext uri="{BB962C8B-B14F-4D97-AF65-F5344CB8AC3E}">
        <p14:creationId xmlns:p14="http://schemas.microsoft.com/office/powerpoint/2010/main" val="271977363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ltLang="en-US" noProof="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Edit Master text styles</a:t>
            </a:r>
          </a:p>
        </p:txBody>
      </p:sp>
      <p:sp>
        <p:nvSpPr>
          <p:cNvPr id="5" name="Date Placeholder 3">
            <a:extLst>
              <a:ext uri="{FF2B5EF4-FFF2-40B4-BE49-F238E27FC236}">
                <a16:creationId xmlns:a16="http://schemas.microsoft.com/office/drawing/2014/main" id="{7AF01D07-D96B-0B10-DC93-4607B13711A5}"/>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4">
            <a:extLst>
              <a:ext uri="{FF2B5EF4-FFF2-40B4-BE49-F238E27FC236}">
                <a16:creationId xmlns:a16="http://schemas.microsoft.com/office/drawing/2014/main" id="{A258C565-361F-C137-A2E5-A0FEBE65FF1E}"/>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5">
            <a:extLst>
              <a:ext uri="{FF2B5EF4-FFF2-40B4-BE49-F238E27FC236}">
                <a16:creationId xmlns:a16="http://schemas.microsoft.com/office/drawing/2014/main" id="{7A990FD4-95D4-06A0-ABDA-1685D3566C8D}"/>
              </a:ext>
            </a:extLst>
          </p:cNvPr>
          <p:cNvSpPr>
            <a:spLocks noGrp="1" noChangeArrowheads="1"/>
          </p:cNvSpPr>
          <p:nvPr>
            <p:ph type="sldNum" sz="quarter" idx="12"/>
            <p:custDataLst>
              <p:tags r:id="rId3"/>
            </p:custDataLst>
          </p:nvPr>
        </p:nvSpPr>
        <p:spPr>
          <a:ln/>
        </p:spPr>
        <p:txBody>
          <a:bodyPr/>
          <a:lstStyle>
            <a:lvl1pPr>
              <a:defRPr/>
            </a:lvl1pPr>
          </a:lstStyle>
          <a:p>
            <a:fld id="{C4434D7A-C79A-EC4F-9EAE-2FEAC62227F4}" type="slidenum">
              <a:rPr lang="en-US" altLang="en-US"/>
              <a:pPr/>
              <a:t>‹#›</a:t>
            </a:fld>
            <a:endParaRPr lang="en-US" altLang="en-US"/>
          </a:p>
        </p:txBody>
      </p:sp>
    </p:spTree>
    <p:extLst>
      <p:ext uri="{BB962C8B-B14F-4D97-AF65-F5344CB8AC3E}">
        <p14:creationId xmlns:p14="http://schemas.microsoft.com/office/powerpoint/2010/main" val="7785795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Content Placeholder 2"/>
          <p:cNvSpPr>
            <a:spLocks noGrp="1"/>
          </p:cNvSpPr>
          <p:nvPr>
            <p:ph idx="1"/>
          </p:nvPr>
        </p:nvSpPr>
        <p:spPr>
          <a:xfrm>
            <a:off x="457200" y="1600200"/>
            <a:ext cx="8229600" cy="4525962"/>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3">
            <a:extLst>
              <a:ext uri="{FF2B5EF4-FFF2-40B4-BE49-F238E27FC236}">
                <a16:creationId xmlns:a16="http://schemas.microsoft.com/office/drawing/2014/main" id="{EBB2DF69-19E2-9A38-E71D-CA70733F7804}"/>
              </a:ext>
            </a:extLst>
          </p:cNvPr>
          <p:cNvSpPr>
            <a:spLocks noGrp="1" noChangeArrowheads="1"/>
          </p:cNvSpPr>
          <p:nvPr>
            <p:ph type="dt" sz="half" idx="10"/>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BAE02FBB-F4EB-4924-A100-18ABDC892986}"/>
              </a:ext>
            </a:extLst>
          </p:cNvPr>
          <p:cNvSpPr>
            <a:spLocks noGrp="1" noChangeArrowheads="1"/>
          </p:cNvSpPr>
          <p:nvPr>
            <p:ph type="ftr" sz="quarter" idx="11"/>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44C06BBC-A751-7304-8F94-38A1A9AD21BC}"/>
              </a:ext>
            </a:extLst>
          </p:cNvPr>
          <p:cNvSpPr>
            <a:spLocks noGrp="1" noChangeArrowheads="1"/>
          </p:cNvSpPr>
          <p:nvPr>
            <p:ph type="sldNum" sz="quarter" idx="12"/>
          </p:nvPr>
        </p:nvSpPr>
        <p:spPr>
          <a:ln/>
        </p:spPr>
        <p:txBody>
          <a:bodyPr/>
          <a:lstStyle>
            <a:lvl1pPr>
              <a:defRPr/>
            </a:lvl1pPr>
          </a:lstStyle>
          <a:p>
            <a:fld id="{5535A48F-C6EC-5246-8DFD-7DD391A3EB36}" type="slidenum">
              <a:rPr lang="en-US" altLang="en-US"/>
              <a:pPr/>
              <a:t>‹#›</a:t>
            </a:fld>
            <a:endParaRPr lang="en-US" altLang="en-US"/>
          </a:p>
        </p:txBody>
      </p:sp>
    </p:spTree>
    <p:extLst>
      <p:ext uri="{BB962C8B-B14F-4D97-AF65-F5344CB8AC3E}">
        <p14:creationId xmlns:p14="http://schemas.microsoft.com/office/powerpoint/2010/main" val="358790127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ltLang="en-US" noProof="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lt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Edit Master text styles</a:t>
            </a:r>
          </a:p>
        </p:txBody>
      </p:sp>
      <p:sp>
        <p:nvSpPr>
          <p:cNvPr id="5" name="Date Placeholder 3">
            <a:extLst>
              <a:ext uri="{FF2B5EF4-FFF2-40B4-BE49-F238E27FC236}">
                <a16:creationId xmlns:a16="http://schemas.microsoft.com/office/drawing/2014/main" id="{64133CEE-9DC4-868E-42AB-686A4F731E40}"/>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4">
            <a:extLst>
              <a:ext uri="{FF2B5EF4-FFF2-40B4-BE49-F238E27FC236}">
                <a16:creationId xmlns:a16="http://schemas.microsoft.com/office/drawing/2014/main" id="{BEFB9AE5-4A5E-3CB7-862C-E1767A3B7B6E}"/>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5">
            <a:extLst>
              <a:ext uri="{FF2B5EF4-FFF2-40B4-BE49-F238E27FC236}">
                <a16:creationId xmlns:a16="http://schemas.microsoft.com/office/drawing/2014/main" id="{46DCB892-1F89-0681-B14F-1F5A32748335}"/>
              </a:ext>
            </a:extLst>
          </p:cNvPr>
          <p:cNvSpPr>
            <a:spLocks noGrp="1" noChangeArrowheads="1"/>
          </p:cNvSpPr>
          <p:nvPr>
            <p:ph type="sldNum" sz="quarter" idx="12"/>
            <p:custDataLst>
              <p:tags r:id="rId3"/>
            </p:custDataLst>
          </p:nvPr>
        </p:nvSpPr>
        <p:spPr>
          <a:ln/>
        </p:spPr>
        <p:txBody>
          <a:bodyPr/>
          <a:lstStyle>
            <a:lvl1pPr>
              <a:defRPr/>
            </a:lvl1pPr>
          </a:lstStyle>
          <a:p>
            <a:fld id="{ADEA6508-146F-CF4E-9FF6-41F3B17283C4}" type="slidenum">
              <a:rPr lang="en-US" altLang="en-US"/>
              <a:pPr/>
              <a:t>‹#›</a:t>
            </a:fld>
            <a:endParaRPr lang="en-US" altLang="en-US"/>
          </a:p>
        </p:txBody>
      </p:sp>
    </p:spTree>
    <p:extLst>
      <p:ext uri="{BB962C8B-B14F-4D97-AF65-F5344CB8AC3E}">
        <p14:creationId xmlns:p14="http://schemas.microsoft.com/office/powerpoint/2010/main" val="10918880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Vertical Text Placeholder 2"/>
          <p:cNvSpPr>
            <a:spLocks noGrp="1"/>
          </p:cNvSpPr>
          <p:nvPr>
            <p:ph type="body" orient="vert" idx="1"/>
          </p:nvPr>
        </p:nvSpPr>
        <p:spPr>
          <a:xfrm>
            <a:off x="457200" y="1600200"/>
            <a:ext cx="8229600" cy="4525962"/>
          </a:xfrm>
        </p:spPr>
        <p:txBody>
          <a:bodyPr vert="eaVert"/>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3">
            <a:extLst>
              <a:ext uri="{FF2B5EF4-FFF2-40B4-BE49-F238E27FC236}">
                <a16:creationId xmlns:a16="http://schemas.microsoft.com/office/drawing/2014/main" id="{7AB0D558-E0EC-28EE-2827-3311BD53214D}"/>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055B98D2-819A-6D76-2956-5FE5B5F4720D}"/>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A9A32BBE-1CA0-30BE-571C-01C7F68C8BEA}"/>
              </a:ext>
            </a:extLst>
          </p:cNvPr>
          <p:cNvSpPr>
            <a:spLocks noGrp="1" noChangeArrowheads="1"/>
          </p:cNvSpPr>
          <p:nvPr>
            <p:ph type="sldNum" sz="quarter" idx="12"/>
            <p:custDataLst>
              <p:tags r:id="rId3"/>
            </p:custDataLst>
          </p:nvPr>
        </p:nvSpPr>
        <p:spPr>
          <a:ln/>
        </p:spPr>
        <p:txBody>
          <a:bodyPr/>
          <a:lstStyle>
            <a:lvl1pPr>
              <a:defRPr/>
            </a:lvl1pPr>
          </a:lstStyle>
          <a:p>
            <a:fld id="{4DB93D1C-FB81-B942-BD5C-FB6EA15F54F6}" type="slidenum">
              <a:rPr lang="en-US" altLang="en-US"/>
              <a:pPr/>
              <a:t>‹#›</a:t>
            </a:fld>
            <a:endParaRPr lang="en-US" altLang="en-US"/>
          </a:p>
        </p:txBody>
      </p:sp>
    </p:spTree>
    <p:extLst>
      <p:ext uri="{BB962C8B-B14F-4D97-AF65-F5344CB8AC3E}">
        <p14:creationId xmlns:p14="http://schemas.microsoft.com/office/powerpoint/2010/main" val="141829759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en-US" noProof="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3">
            <a:extLst>
              <a:ext uri="{FF2B5EF4-FFF2-40B4-BE49-F238E27FC236}">
                <a16:creationId xmlns:a16="http://schemas.microsoft.com/office/drawing/2014/main" id="{20BCAFEA-D4E7-FB79-FE92-442D3A50EFDC}"/>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BEFFC663-47E4-7CF3-112C-424BC75FDCC8}"/>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2B5CAEBD-2E6C-5C58-A379-E5B78866C86F}"/>
              </a:ext>
            </a:extLst>
          </p:cNvPr>
          <p:cNvSpPr>
            <a:spLocks noGrp="1" noChangeArrowheads="1"/>
          </p:cNvSpPr>
          <p:nvPr>
            <p:ph type="sldNum" sz="quarter" idx="12"/>
            <p:custDataLst>
              <p:tags r:id="rId3"/>
            </p:custDataLst>
          </p:nvPr>
        </p:nvSpPr>
        <p:spPr>
          <a:ln/>
        </p:spPr>
        <p:txBody>
          <a:bodyPr/>
          <a:lstStyle>
            <a:lvl1pPr>
              <a:defRPr/>
            </a:lvl1pPr>
          </a:lstStyle>
          <a:p>
            <a:fld id="{5F74E4E6-6B11-3344-9767-8532E91B68E8}" type="slidenum">
              <a:rPr lang="en-US" altLang="en-US"/>
              <a:pPr/>
              <a:t>‹#›</a:t>
            </a:fld>
            <a:endParaRPr lang="en-US" altLang="en-US"/>
          </a:p>
        </p:txBody>
      </p:sp>
    </p:spTree>
    <p:extLst>
      <p:ext uri="{BB962C8B-B14F-4D97-AF65-F5344CB8AC3E}">
        <p14:creationId xmlns:p14="http://schemas.microsoft.com/office/powerpoint/2010/main" val="318031397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ltLang="en-US" noProof="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en-US" noProof="0"/>
              <a:t>Click to edit Master subtitle style</a:t>
            </a:r>
          </a:p>
        </p:txBody>
      </p:sp>
      <p:sp>
        <p:nvSpPr>
          <p:cNvPr id="4" name="Date Placeholder 3">
            <a:extLst>
              <a:ext uri="{FF2B5EF4-FFF2-40B4-BE49-F238E27FC236}">
                <a16:creationId xmlns:a16="http://schemas.microsoft.com/office/drawing/2014/main" id="{CD7139D0-97E0-CFF5-7863-A8D728A0D3CD}"/>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ADAD13D5-E494-E709-967A-D040AB5B3FA6}"/>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6FD2EB77-9B11-C675-BCA6-5CBC97816CDE}"/>
              </a:ext>
            </a:extLst>
          </p:cNvPr>
          <p:cNvSpPr>
            <a:spLocks noGrp="1" noChangeArrowheads="1"/>
          </p:cNvSpPr>
          <p:nvPr>
            <p:ph type="sldNum" sz="quarter" idx="12"/>
            <p:custDataLst>
              <p:tags r:id="rId3"/>
            </p:custDataLst>
          </p:nvPr>
        </p:nvSpPr>
        <p:spPr>
          <a:ln/>
        </p:spPr>
        <p:txBody>
          <a:bodyPr/>
          <a:lstStyle>
            <a:lvl1pPr>
              <a:defRPr/>
            </a:lvl1pPr>
          </a:lstStyle>
          <a:p>
            <a:fld id="{41754ABE-49D8-6143-8048-ED68C5405832}" type="slidenum">
              <a:rPr lang="en-US" altLang="en-US"/>
              <a:pPr/>
              <a:t>‹#›</a:t>
            </a:fld>
            <a:endParaRPr lang="en-US" altLang="en-US"/>
          </a:p>
        </p:txBody>
      </p:sp>
    </p:spTree>
    <p:extLst>
      <p:ext uri="{BB962C8B-B14F-4D97-AF65-F5344CB8AC3E}">
        <p14:creationId xmlns:p14="http://schemas.microsoft.com/office/powerpoint/2010/main" val="389894821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Content Placeholder 2"/>
          <p:cNvSpPr>
            <a:spLocks noGrp="1"/>
          </p:cNvSpPr>
          <p:nvPr>
            <p:ph idx="1"/>
          </p:nvPr>
        </p:nvSpPr>
        <p:spPr>
          <a:xfrm>
            <a:off x="457200" y="1600200"/>
            <a:ext cx="8229600" cy="4525962"/>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3">
            <a:extLst>
              <a:ext uri="{FF2B5EF4-FFF2-40B4-BE49-F238E27FC236}">
                <a16:creationId xmlns:a16="http://schemas.microsoft.com/office/drawing/2014/main" id="{1D990E0E-7E7B-40E4-0303-3BFA5895C7E0}"/>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EBDFAD69-B06D-4CF5-E695-87C6A7765C30}"/>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6A9FDFD0-7E8D-EE43-4C41-1ECAE03D5C0B}"/>
              </a:ext>
            </a:extLst>
          </p:cNvPr>
          <p:cNvSpPr>
            <a:spLocks noGrp="1" noChangeArrowheads="1"/>
          </p:cNvSpPr>
          <p:nvPr>
            <p:ph type="sldNum" sz="quarter" idx="12"/>
            <p:custDataLst>
              <p:tags r:id="rId3"/>
            </p:custDataLst>
          </p:nvPr>
        </p:nvSpPr>
        <p:spPr>
          <a:ln/>
        </p:spPr>
        <p:txBody>
          <a:bodyPr/>
          <a:lstStyle>
            <a:lvl1pPr>
              <a:defRPr/>
            </a:lvl1pPr>
          </a:lstStyle>
          <a:p>
            <a:fld id="{9F98851E-B71D-F144-9148-5B0ED243BEF4}" type="slidenum">
              <a:rPr lang="en-US" altLang="en-US"/>
              <a:pPr/>
              <a:t>‹#›</a:t>
            </a:fld>
            <a:endParaRPr lang="en-US" altLang="en-US"/>
          </a:p>
        </p:txBody>
      </p:sp>
    </p:spTree>
    <p:extLst>
      <p:ext uri="{BB962C8B-B14F-4D97-AF65-F5344CB8AC3E}">
        <p14:creationId xmlns:p14="http://schemas.microsoft.com/office/powerpoint/2010/main" val="387543526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ltLang="en-US" noProof="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en-US" noProof="0"/>
              <a:t>Edit Master text styles</a:t>
            </a:r>
          </a:p>
        </p:txBody>
      </p:sp>
      <p:sp>
        <p:nvSpPr>
          <p:cNvPr id="4" name="Date Placeholder 3">
            <a:extLst>
              <a:ext uri="{FF2B5EF4-FFF2-40B4-BE49-F238E27FC236}">
                <a16:creationId xmlns:a16="http://schemas.microsoft.com/office/drawing/2014/main" id="{E2A53F98-8D09-4E08-9DCF-F50EA5FDC159}"/>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FCD35C15-6A68-2209-F5BE-44766795B29A}"/>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A0CE4FCB-99CA-610E-EA61-917BFD78DDF8}"/>
              </a:ext>
            </a:extLst>
          </p:cNvPr>
          <p:cNvSpPr>
            <a:spLocks noGrp="1" noChangeArrowheads="1"/>
          </p:cNvSpPr>
          <p:nvPr>
            <p:ph type="sldNum" sz="quarter" idx="12"/>
            <p:custDataLst>
              <p:tags r:id="rId3"/>
            </p:custDataLst>
          </p:nvPr>
        </p:nvSpPr>
        <p:spPr>
          <a:ln/>
        </p:spPr>
        <p:txBody>
          <a:bodyPr/>
          <a:lstStyle>
            <a:lvl1pPr>
              <a:defRPr/>
            </a:lvl1pPr>
          </a:lstStyle>
          <a:p>
            <a:fld id="{A00C2ED4-5446-A64D-AF99-E849A2A3441E}" type="slidenum">
              <a:rPr lang="en-US" altLang="en-US"/>
              <a:pPr/>
              <a:t>‹#›</a:t>
            </a:fld>
            <a:endParaRPr lang="en-US" altLang="en-US"/>
          </a:p>
        </p:txBody>
      </p:sp>
    </p:spTree>
    <p:extLst>
      <p:ext uri="{BB962C8B-B14F-4D97-AF65-F5344CB8AC3E}">
        <p14:creationId xmlns:p14="http://schemas.microsoft.com/office/powerpoint/2010/main" val="318796145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Date Placeholder 3">
            <a:extLst>
              <a:ext uri="{FF2B5EF4-FFF2-40B4-BE49-F238E27FC236}">
                <a16:creationId xmlns:a16="http://schemas.microsoft.com/office/drawing/2014/main" id="{EDEA3E6B-B788-81AF-CD56-7E70B3DF1140}"/>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4">
            <a:extLst>
              <a:ext uri="{FF2B5EF4-FFF2-40B4-BE49-F238E27FC236}">
                <a16:creationId xmlns:a16="http://schemas.microsoft.com/office/drawing/2014/main" id="{37979EF8-09FF-D7C4-C879-1E290326BA39}"/>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5">
            <a:extLst>
              <a:ext uri="{FF2B5EF4-FFF2-40B4-BE49-F238E27FC236}">
                <a16:creationId xmlns:a16="http://schemas.microsoft.com/office/drawing/2014/main" id="{D07D328C-2530-F4E4-E453-1E743FE59194}"/>
              </a:ext>
            </a:extLst>
          </p:cNvPr>
          <p:cNvSpPr>
            <a:spLocks noGrp="1" noChangeArrowheads="1"/>
          </p:cNvSpPr>
          <p:nvPr>
            <p:ph type="sldNum" sz="quarter" idx="12"/>
            <p:custDataLst>
              <p:tags r:id="rId3"/>
            </p:custDataLst>
          </p:nvPr>
        </p:nvSpPr>
        <p:spPr>
          <a:ln/>
        </p:spPr>
        <p:txBody>
          <a:bodyPr/>
          <a:lstStyle>
            <a:lvl1pPr>
              <a:defRPr/>
            </a:lvl1pPr>
          </a:lstStyle>
          <a:p>
            <a:fld id="{4CB6DF0A-21FC-C54F-B797-D105C2EFA58B}" type="slidenum">
              <a:rPr lang="en-US" altLang="en-US"/>
              <a:pPr/>
              <a:t>‹#›</a:t>
            </a:fld>
            <a:endParaRPr lang="en-US" altLang="en-US"/>
          </a:p>
        </p:txBody>
      </p:sp>
    </p:spTree>
    <p:extLst>
      <p:ext uri="{BB962C8B-B14F-4D97-AF65-F5344CB8AC3E}">
        <p14:creationId xmlns:p14="http://schemas.microsoft.com/office/powerpoint/2010/main" val="328966169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ltLang="en-US" noProof="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 name="Date Placeholder 3">
            <a:extLst>
              <a:ext uri="{FF2B5EF4-FFF2-40B4-BE49-F238E27FC236}">
                <a16:creationId xmlns:a16="http://schemas.microsoft.com/office/drawing/2014/main" id="{691B8A37-10A6-9E9E-A53F-1C374E896FF8}"/>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8" name="Footer Placeholder 4">
            <a:extLst>
              <a:ext uri="{FF2B5EF4-FFF2-40B4-BE49-F238E27FC236}">
                <a16:creationId xmlns:a16="http://schemas.microsoft.com/office/drawing/2014/main" id="{57AF40B0-0390-78DE-B6BB-3B123661D63C}"/>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9" name="Slide Number Placeholder 5">
            <a:extLst>
              <a:ext uri="{FF2B5EF4-FFF2-40B4-BE49-F238E27FC236}">
                <a16:creationId xmlns:a16="http://schemas.microsoft.com/office/drawing/2014/main" id="{8505600D-3ABF-0F71-F3D1-C2FE8465D32E}"/>
              </a:ext>
            </a:extLst>
          </p:cNvPr>
          <p:cNvSpPr>
            <a:spLocks noGrp="1" noChangeArrowheads="1"/>
          </p:cNvSpPr>
          <p:nvPr>
            <p:ph type="sldNum" sz="quarter" idx="12"/>
            <p:custDataLst>
              <p:tags r:id="rId3"/>
            </p:custDataLst>
          </p:nvPr>
        </p:nvSpPr>
        <p:spPr>
          <a:ln/>
        </p:spPr>
        <p:txBody>
          <a:bodyPr/>
          <a:lstStyle>
            <a:lvl1pPr>
              <a:defRPr/>
            </a:lvl1pPr>
          </a:lstStyle>
          <a:p>
            <a:fld id="{50E4513B-7406-5549-9CE4-51B308E0DFDA}" type="slidenum">
              <a:rPr lang="en-US" altLang="en-US"/>
              <a:pPr/>
              <a:t>‹#›</a:t>
            </a:fld>
            <a:endParaRPr lang="en-US" altLang="en-US"/>
          </a:p>
        </p:txBody>
      </p:sp>
    </p:spTree>
    <p:extLst>
      <p:ext uri="{BB962C8B-B14F-4D97-AF65-F5344CB8AC3E}">
        <p14:creationId xmlns:p14="http://schemas.microsoft.com/office/powerpoint/2010/main" val="338281209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Date Placeholder 3">
            <a:extLst>
              <a:ext uri="{FF2B5EF4-FFF2-40B4-BE49-F238E27FC236}">
                <a16:creationId xmlns:a16="http://schemas.microsoft.com/office/drawing/2014/main" id="{A9C8F416-8FD5-87E4-7DE8-58B80E67CB9D}"/>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4" name="Footer Placeholder 4">
            <a:extLst>
              <a:ext uri="{FF2B5EF4-FFF2-40B4-BE49-F238E27FC236}">
                <a16:creationId xmlns:a16="http://schemas.microsoft.com/office/drawing/2014/main" id="{DEC16BD9-A25D-2207-FA81-F955FDF60AEE}"/>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5" name="Slide Number Placeholder 5">
            <a:extLst>
              <a:ext uri="{FF2B5EF4-FFF2-40B4-BE49-F238E27FC236}">
                <a16:creationId xmlns:a16="http://schemas.microsoft.com/office/drawing/2014/main" id="{CEB50C83-367B-1DBC-3CB9-0C13A9AAB074}"/>
              </a:ext>
            </a:extLst>
          </p:cNvPr>
          <p:cNvSpPr>
            <a:spLocks noGrp="1" noChangeArrowheads="1"/>
          </p:cNvSpPr>
          <p:nvPr>
            <p:ph type="sldNum" sz="quarter" idx="12"/>
            <p:custDataLst>
              <p:tags r:id="rId3"/>
            </p:custDataLst>
          </p:nvPr>
        </p:nvSpPr>
        <p:spPr>
          <a:ln/>
        </p:spPr>
        <p:txBody>
          <a:bodyPr/>
          <a:lstStyle>
            <a:lvl1pPr>
              <a:defRPr/>
            </a:lvl1pPr>
          </a:lstStyle>
          <a:p>
            <a:fld id="{67B3EE42-96FA-DC42-9E8C-638CFFDAC569}" type="slidenum">
              <a:rPr lang="en-US" altLang="en-US"/>
              <a:pPr/>
              <a:t>‹#›</a:t>
            </a:fld>
            <a:endParaRPr lang="en-US" altLang="en-US"/>
          </a:p>
        </p:txBody>
      </p:sp>
    </p:spTree>
    <p:extLst>
      <p:ext uri="{BB962C8B-B14F-4D97-AF65-F5344CB8AC3E}">
        <p14:creationId xmlns:p14="http://schemas.microsoft.com/office/powerpoint/2010/main" val="113737555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06E183D-3CE9-AEB3-403E-57BAE6E496AC}"/>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3" name="Footer Placeholder 4">
            <a:extLst>
              <a:ext uri="{FF2B5EF4-FFF2-40B4-BE49-F238E27FC236}">
                <a16:creationId xmlns:a16="http://schemas.microsoft.com/office/drawing/2014/main" id="{D89D925B-0070-CDAD-8700-14D920689A3B}"/>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4" name="Slide Number Placeholder 5">
            <a:extLst>
              <a:ext uri="{FF2B5EF4-FFF2-40B4-BE49-F238E27FC236}">
                <a16:creationId xmlns:a16="http://schemas.microsoft.com/office/drawing/2014/main" id="{68B64C32-3D5F-D8E1-E6FB-E61E068B9BB1}"/>
              </a:ext>
            </a:extLst>
          </p:cNvPr>
          <p:cNvSpPr>
            <a:spLocks noGrp="1" noChangeArrowheads="1"/>
          </p:cNvSpPr>
          <p:nvPr>
            <p:ph type="sldNum" sz="quarter" idx="12"/>
            <p:custDataLst>
              <p:tags r:id="rId3"/>
            </p:custDataLst>
          </p:nvPr>
        </p:nvSpPr>
        <p:spPr>
          <a:ln/>
        </p:spPr>
        <p:txBody>
          <a:bodyPr/>
          <a:lstStyle>
            <a:lvl1pPr>
              <a:defRPr/>
            </a:lvl1pPr>
          </a:lstStyle>
          <a:p>
            <a:fld id="{12CAE216-F874-C942-A96E-DA5EDEB7EB4A}" type="slidenum">
              <a:rPr lang="en-US" altLang="en-US"/>
              <a:pPr/>
              <a:t>‹#›</a:t>
            </a:fld>
            <a:endParaRPr lang="en-US" altLang="en-US"/>
          </a:p>
        </p:txBody>
      </p:sp>
    </p:spTree>
    <p:extLst>
      <p:ext uri="{BB962C8B-B14F-4D97-AF65-F5344CB8AC3E}">
        <p14:creationId xmlns:p14="http://schemas.microsoft.com/office/powerpoint/2010/main" val="13451030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ltLang="en-US" noProof="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en-US" noProof="0"/>
              <a:t>Edit Master text styles</a:t>
            </a:r>
          </a:p>
        </p:txBody>
      </p:sp>
      <p:sp>
        <p:nvSpPr>
          <p:cNvPr id="4" name="Date Placeholder 3">
            <a:extLst>
              <a:ext uri="{FF2B5EF4-FFF2-40B4-BE49-F238E27FC236}">
                <a16:creationId xmlns:a16="http://schemas.microsoft.com/office/drawing/2014/main" id="{188E0A49-019F-CDD7-21F2-A7B47B6F4CCD}"/>
              </a:ext>
            </a:extLst>
          </p:cNvPr>
          <p:cNvSpPr>
            <a:spLocks noGrp="1" noChangeArrowheads="1"/>
          </p:cNvSpPr>
          <p:nvPr>
            <p:ph type="dt" sz="half" idx="10"/>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2306C984-34D2-4826-83E3-B867DD456E0E}"/>
              </a:ext>
            </a:extLst>
          </p:cNvPr>
          <p:cNvSpPr>
            <a:spLocks noGrp="1" noChangeArrowheads="1"/>
          </p:cNvSpPr>
          <p:nvPr>
            <p:ph type="ftr" sz="quarter" idx="11"/>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BD45D6E2-5166-477C-36A6-1F62730210D8}"/>
              </a:ext>
            </a:extLst>
          </p:cNvPr>
          <p:cNvSpPr>
            <a:spLocks noGrp="1" noChangeArrowheads="1"/>
          </p:cNvSpPr>
          <p:nvPr>
            <p:ph type="sldNum" sz="quarter" idx="12"/>
          </p:nvPr>
        </p:nvSpPr>
        <p:spPr>
          <a:ln/>
        </p:spPr>
        <p:txBody>
          <a:bodyPr/>
          <a:lstStyle>
            <a:lvl1pPr>
              <a:defRPr/>
            </a:lvl1pPr>
          </a:lstStyle>
          <a:p>
            <a:fld id="{182144D0-8B5F-684F-AE03-E81F623378C5}" type="slidenum">
              <a:rPr lang="en-US" altLang="en-US"/>
              <a:pPr/>
              <a:t>‹#›</a:t>
            </a:fld>
            <a:endParaRPr lang="en-US" altLang="en-US"/>
          </a:p>
        </p:txBody>
      </p:sp>
    </p:spTree>
    <p:extLst>
      <p:ext uri="{BB962C8B-B14F-4D97-AF65-F5344CB8AC3E}">
        <p14:creationId xmlns:p14="http://schemas.microsoft.com/office/powerpoint/2010/main" val="3883676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ltLang="en-US" noProof="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Edit Master text styles</a:t>
            </a:r>
          </a:p>
        </p:txBody>
      </p:sp>
      <p:sp>
        <p:nvSpPr>
          <p:cNvPr id="5" name="Date Placeholder 3">
            <a:extLst>
              <a:ext uri="{FF2B5EF4-FFF2-40B4-BE49-F238E27FC236}">
                <a16:creationId xmlns:a16="http://schemas.microsoft.com/office/drawing/2014/main" id="{768C2ACC-B529-C691-0563-7FB6006914DA}"/>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4">
            <a:extLst>
              <a:ext uri="{FF2B5EF4-FFF2-40B4-BE49-F238E27FC236}">
                <a16:creationId xmlns:a16="http://schemas.microsoft.com/office/drawing/2014/main" id="{E2F7FBB3-9379-3537-D2A8-4CD59BDCF3FB}"/>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5">
            <a:extLst>
              <a:ext uri="{FF2B5EF4-FFF2-40B4-BE49-F238E27FC236}">
                <a16:creationId xmlns:a16="http://schemas.microsoft.com/office/drawing/2014/main" id="{4227AF6E-9631-6CF0-4D24-DA9B96693DF8}"/>
              </a:ext>
            </a:extLst>
          </p:cNvPr>
          <p:cNvSpPr>
            <a:spLocks noGrp="1" noChangeArrowheads="1"/>
          </p:cNvSpPr>
          <p:nvPr>
            <p:ph type="sldNum" sz="quarter" idx="12"/>
            <p:custDataLst>
              <p:tags r:id="rId3"/>
            </p:custDataLst>
          </p:nvPr>
        </p:nvSpPr>
        <p:spPr>
          <a:ln/>
        </p:spPr>
        <p:txBody>
          <a:bodyPr/>
          <a:lstStyle>
            <a:lvl1pPr>
              <a:defRPr/>
            </a:lvl1pPr>
          </a:lstStyle>
          <a:p>
            <a:fld id="{D9C12C66-A87C-AB4D-81A5-3D4B9D77A1E1}" type="slidenum">
              <a:rPr lang="en-US" altLang="en-US"/>
              <a:pPr/>
              <a:t>‹#›</a:t>
            </a:fld>
            <a:endParaRPr lang="en-US" altLang="en-US"/>
          </a:p>
        </p:txBody>
      </p:sp>
    </p:spTree>
    <p:extLst>
      <p:ext uri="{BB962C8B-B14F-4D97-AF65-F5344CB8AC3E}">
        <p14:creationId xmlns:p14="http://schemas.microsoft.com/office/powerpoint/2010/main" val="284324681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ltLang="en-US" noProof="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lt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Edit Master text styles</a:t>
            </a:r>
          </a:p>
        </p:txBody>
      </p:sp>
      <p:sp>
        <p:nvSpPr>
          <p:cNvPr id="5" name="Date Placeholder 3">
            <a:extLst>
              <a:ext uri="{FF2B5EF4-FFF2-40B4-BE49-F238E27FC236}">
                <a16:creationId xmlns:a16="http://schemas.microsoft.com/office/drawing/2014/main" id="{693D090B-2773-5D04-C2BF-DCED1DE12E76}"/>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4">
            <a:extLst>
              <a:ext uri="{FF2B5EF4-FFF2-40B4-BE49-F238E27FC236}">
                <a16:creationId xmlns:a16="http://schemas.microsoft.com/office/drawing/2014/main" id="{17497202-3E7B-FB4C-5360-554E0805676C}"/>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5">
            <a:extLst>
              <a:ext uri="{FF2B5EF4-FFF2-40B4-BE49-F238E27FC236}">
                <a16:creationId xmlns:a16="http://schemas.microsoft.com/office/drawing/2014/main" id="{56D6E5E0-7B75-1F05-05A4-84B6B749FF2D}"/>
              </a:ext>
            </a:extLst>
          </p:cNvPr>
          <p:cNvSpPr>
            <a:spLocks noGrp="1" noChangeArrowheads="1"/>
          </p:cNvSpPr>
          <p:nvPr>
            <p:ph type="sldNum" sz="quarter" idx="12"/>
            <p:custDataLst>
              <p:tags r:id="rId3"/>
            </p:custDataLst>
          </p:nvPr>
        </p:nvSpPr>
        <p:spPr>
          <a:ln/>
        </p:spPr>
        <p:txBody>
          <a:bodyPr/>
          <a:lstStyle>
            <a:lvl1pPr>
              <a:defRPr/>
            </a:lvl1pPr>
          </a:lstStyle>
          <a:p>
            <a:fld id="{05BA8C64-71AE-F747-838B-7A3D4EC7BD87}" type="slidenum">
              <a:rPr lang="en-US" altLang="en-US"/>
              <a:pPr/>
              <a:t>‹#›</a:t>
            </a:fld>
            <a:endParaRPr lang="en-US" altLang="en-US"/>
          </a:p>
        </p:txBody>
      </p:sp>
    </p:spTree>
    <p:extLst>
      <p:ext uri="{BB962C8B-B14F-4D97-AF65-F5344CB8AC3E}">
        <p14:creationId xmlns:p14="http://schemas.microsoft.com/office/powerpoint/2010/main" val="338493613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Vertical Text Placeholder 2"/>
          <p:cNvSpPr>
            <a:spLocks noGrp="1"/>
          </p:cNvSpPr>
          <p:nvPr>
            <p:ph type="body" orient="vert" idx="1"/>
          </p:nvPr>
        </p:nvSpPr>
        <p:spPr>
          <a:xfrm>
            <a:off x="457200" y="1600200"/>
            <a:ext cx="8229600" cy="4525962"/>
          </a:xfrm>
        </p:spPr>
        <p:txBody>
          <a:bodyPr vert="eaVert"/>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3">
            <a:extLst>
              <a:ext uri="{FF2B5EF4-FFF2-40B4-BE49-F238E27FC236}">
                <a16:creationId xmlns:a16="http://schemas.microsoft.com/office/drawing/2014/main" id="{49E0C0FE-3DA4-68C1-5729-23DB88786036}"/>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CC60DC81-BAEB-66D7-635D-02ABCC8DF351}"/>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9E4A25A9-1638-451A-E8FE-7FA396569509}"/>
              </a:ext>
            </a:extLst>
          </p:cNvPr>
          <p:cNvSpPr>
            <a:spLocks noGrp="1" noChangeArrowheads="1"/>
          </p:cNvSpPr>
          <p:nvPr>
            <p:ph type="sldNum" sz="quarter" idx="12"/>
            <p:custDataLst>
              <p:tags r:id="rId3"/>
            </p:custDataLst>
          </p:nvPr>
        </p:nvSpPr>
        <p:spPr>
          <a:ln/>
        </p:spPr>
        <p:txBody>
          <a:bodyPr/>
          <a:lstStyle>
            <a:lvl1pPr>
              <a:defRPr/>
            </a:lvl1pPr>
          </a:lstStyle>
          <a:p>
            <a:fld id="{EA340F6E-B094-5047-9578-9888ABCDCC09}" type="slidenum">
              <a:rPr lang="en-US" altLang="en-US"/>
              <a:pPr/>
              <a:t>‹#›</a:t>
            </a:fld>
            <a:endParaRPr lang="en-US" altLang="en-US"/>
          </a:p>
        </p:txBody>
      </p:sp>
    </p:spTree>
    <p:extLst>
      <p:ext uri="{BB962C8B-B14F-4D97-AF65-F5344CB8AC3E}">
        <p14:creationId xmlns:p14="http://schemas.microsoft.com/office/powerpoint/2010/main" val="239984330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en-US" noProof="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3">
            <a:extLst>
              <a:ext uri="{FF2B5EF4-FFF2-40B4-BE49-F238E27FC236}">
                <a16:creationId xmlns:a16="http://schemas.microsoft.com/office/drawing/2014/main" id="{7FF22EBE-08EB-28D6-A897-51A3138D873A}"/>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DFF32AB4-F4F4-C068-3EA4-FBC32638B102}"/>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C7582E5C-8D08-CFC2-F669-A00CD6818DF6}"/>
              </a:ext>
            </a:extLst>
          </p:cNvPr>
          <p:cNvSpPr>
            <a:spLocks noGrp="1" noChangeArrowheads="1"/>
          </p:cNvSpPr>
          <p:nvPr>
            <p:ph type="sldNum" sz="quarter" idx="12"/>
            <p:custDataLst>
              <p:tags r:id="rId3"/>
            </p:custDataLst>
          </p:nvPr>
        </p:nvSpPr>
        <p:spPr>
          <a:ln/>
        </p:spPr>
        <p:txBody>
          <a:bodyPr/>
          <a:lstStyle>
            <a:lvl1pPr>
              <a:defRPr/>
            </a:lvl1pPr>
          </a:lstStyle>
          <a:p>
            <a:fld id="{332E65E0-B2DB-C34F-B914-BEAF80213F6F}" type="slidenum">
              <a:rPr lang="en-US" altLang="en-US"/>
              <a:pPr/>
              <a:t>‹#›</a:t>
            </a:fld>
            <a:endParaRPr lang="en-US" altLang="en-US"/>
          </a:p>
        </p:txBody>
      </p:sp>
    </p:spTree>
    <p:extLst>
      <p:ext uri="{BB962C8B-B14F-4D97-AF65-F5344CB8AC3E}">
        <p14:creationId xmlns:p14="http://schemas.microsoft.com/office/powerpoint/2010/main" val="111554712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ltLang="en-US" noProof="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en-US" noProof="0"/>
              <a:t>Click to edit Master subtitle style</a:t>
            </a:r>
          </a:p>
        </p:txBody>
      </p:sp>
      <p:sp>
        <p:nvSpPr>
          <p:cNvPr id="4" name="Date Placeholder 3">
            <a:extLst>
              <a:ext uri="{FF2B5EF4-FFF2-40B4-BE49-F238E27FC236}">
                <a16:creationId xmlns:a16="http://schemas.microsoft.com/office/drawing/2014/main" id="{2E7EA06F-E6E0-FDF8-A32C-9FD4AFCE91E7}"/>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8304570E-8E3B-F6DF-3865-30B9C9846381}"/>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7D6DA795-030C-9E47-55EE-5C116FB7E3F8}"/>
              </a:ext>
            </a:extLst>
          </p:cNvPr>
          <p:cNvSpPr>
            <a:spLocks noGrp="1" noChangeArrowheads="1"/>
          </p:cNvSpPr>
          <p:nvPr>
            <p:ph type="sldNum" sz="quarter" idx="12"/>
            <p:custDataLst>
              <p:tags r:id="rId3"/>
            </p:custDataLst>
          </p:nvPr>
        </p:nvSpPr>
        <p:spPr>
          <a:ln/>
        </p:spPr>
        <p:txBody>
          <a:bodyPr/>
          <a:lstStyle>
            <a:lvl1pPr>
              <a:defRPr/>
            </a:lvl1pPr>
          </a:lstStyle>
          <a:p>
            <a:fld id="{2C883F30-6EF5-2244-A0E5-D2EB5556EFF3}" type="slidenum">
              <a:rPr lang="en-US" altLang="en-US"/>
              <a:pPr/>
              <a:t>‹#›</a:t>
            </a:fld>
            <a:endParaRPr lang="en-US" altLang="en-US"/>
          </a:p>
        </p:txBody>
      </p:sp>
    </p:spTree>
    <p:extLst>
      <p:ext uri="{BB962C8B-B14F-4D97-AF65-F5344CB8AC3E}">
        <p14:creationId xmlns:p14="http://schemas.microsoft.com/office/powerpoint/2010/main" val="40011102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Content Placeholder 2"/>
          <p:cNvSpPr>
            <a:spLocks noGrp="1"/>
          </p:cNvSpPr>
          <p:nvPr>
            <p:ph idx="1"/>
          </p:nvPr>
        </p:nvSpPr>
        <p:spPr>
          <a:xfrm>
            <a:off x="457200" y="1600200"/>
            <a:ext cx="8229600" cy="4525962"/>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3">
            <a:extLst>
              <a:ext uri="{FF2B5EF4-FFF2-40B4-BE49-F238E27FC236}">
                <a16:creationId xmlns:a16="http://schemas.microsoft.com/office/drawing/2014/main" id="{151A9E1D-3FDE-91CB-5216-EFEF74144252}"/>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89BEBDDB-29D2-E941-0B38-E5B032D81051}"/>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61AB00CC-624C-2A0A-0B64-4A8EC16A4636}"/>
              </a:ext>
            </a:extLst>
          </p:cNvPr>
          <p:cNvSpPr>
            <a:spLocks noGrp="1" noChangeArrowheads="1"/>
          </p:cNvSpPr>
          <p:nvPr>
            <p:ph type="sldNum" sz="quarter" idx="12"/>
            <p:custDataLst>
              <p:tags r:id="rId3"/>
            </p:custDataLst>
          </p:nvPr>
        </p:nvSpPr>
        <p:spPr>
          <a:ln/>
        </p:spPr>
        <p:txBody>
          <a:bodyPr/>
          <a:lstStyle>
            <a:lvl1pPr>
              <a:defRPr/>
            </a:lvl1pPr>
          </a:lstStyle>
          <a:p>
            <a:fld id="{2C7842BD-21AB-2040-B9ED-766436AB9881}" type="slidenum">
              <a:rPr lang="en-US" altLang="en-US"/>
              <a:pPr/>
              <a:t>‹#›</a:t>
            </a:fld>
            <a:endParaRPr lang="en-US" altLang="en-US"/>
          </a:p>
        </p:txBody>
      </p:sp>
    </p:spTree>
    <p:extLst>
      <p:ext uri="{BB962C8B-B14F-4D97-AF65-F5344CB8AC3E}">
        <p14:creationId xmlns:p14="http://schemas.microsoft.com/office/powerpoint/2010/main" val="303647960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ltLang="en-US" noProof="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en-US" noProof="0"/>
              <a:t>Edit Master text styles</a:t>
            </a:r>
          </a:p>
        </p:txBody>
      </p:sp>
      <p:sp>
        <p:nvSpPr>
          <p:cNvPr id="4" name="Date Placeholder 3">
            <a:extLst>
              <a:ext uri="{FF2B5EF4-FFF2-40B4-BE49-F238E27FC236}">
                <a16:creationId xmlns:a16="http://schemas.microsoft.com/office/drawing/2014/main" id="{721C52E0-CDF5-17D0-316C-05D3E692BE68}"/>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6F8D7F3D-A1FD-1891-3D45-7DFE2B6B4570}"/>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00A05779-5BA4-0E5D-C32D-07908ED909CF}"/>
              </a:ext>
            </a:extLst>
          </p:cNvPr>
          <p:cNvSpPr>
            <a:spLocks noGrp="1" noChangeArrowheads="1"/>
          </p:cNvSpPr>
          <p:nvPr>
            <p:ph type="sldNum" sz="quarter" idx="12"/>
            <p:custDataLst>
              <p:tags r:id="rId3"/>
            </p:custDataLst>
          </p:nvPr>
        </p:nvSpPr>
        <p:spPr>
          <a:ln/>
        </p:spPr>
        <p:txBody>
          <a:bodyPr/>
          <a:lstStyle>
            <a:lvl1pPr>
              <a:defRPr/>
            </a:lvl1pPr>
          </a:lstStyle>
          <a:p>
            <a:fld id="{97EA382D-1581-4E48-8617-A354B3A87A7F}" type="slidenum">
              <a:rPr lang="en-US" altLang="en-US"/>
              <a:pPr/>
              <a:t>‹#›</a:t>
            </a:fld>
            <a:endParaRPr lang="en-US" altLang="en-US"/>
          </a:p>
        </p:txBody>
      </p:sp>
    </p:spTree>
    <p:extLst>
      <p:ext uri="{BB962C8B-B14F-4D97-AF65-F5344CB8AC3E}">
        <p14:creationId xmlns:p14="http://schemas.microsoft.com/office/powerpoint/2010/main" val="278751812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Date Placeholder 3">
            <a:extLst>
              <a:ext uri="{FF2B5EF4-FFF2-40B4-BE49-F238E27FC236}">
                <a16:creationId xmlns:a16="http://schemas.microsoft.com/office/drawing/2014/main" id="{39CEFC92-9BE0-10C4-1800-BD11C5F1FE3D}"/>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4">
            <a:extLst>
              <a:ext uri="{FF2B5EF4-FFF2-40B4-BE49-F238E27FC236}">
                <a16:creationId xmlns:a16="http://schemas.microsoft.com/office/drawing/2014/main" id="{DD68A678-5802-7EB3-7956-58F3974999BC}"/>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5">
            <a:extLst>
              <a:ext uri="{FF2B5EF4-FFF2-40B4-BE49-F238E27FC236}">
                <a16:creationId xmlns:a16="http://schemas.microsoft.com/office/drawing/2014/main" id="{A87626E4-D262-468A-E0DD-3BF888B7477F}"/>
              </a:ext>
            </a:extLst>
          </p:cNvPr>
          <p:cNvSpPr>
            <a:spLocks noGrp="1" noChangeArrowheads="1"/>
          </p:cNvSpPr>
          <p:nvPr>
            <p:ph type="sldNum" sz="quarter" idx="12"/>
            <p:custDataLst>
              <p:tags r:id="rId3"/>
            </p:custDataLst>
          </p:nvPr>
        </p:nvSpPr>
        <p:spPr>
          <a:ln/>
        </p:spPr>
        <p:txBody>
          <a:bodyPr/>
          <a:lstStyle>
            <a:lvl1pPr>
              <a:defRPr/>
            </a:lvl1pPr>
          </a:lstStyle>
          <a:p>
            <a:fld id="{742E686D-20F6-F14C-B4E6-44B38F58EF15}" type="slidenum">
              <a:rPr lang="en-US" altLang="en-US"/>
              <a:pPr/>
              <a:t>‹#›</a:t>
            </a:fld>
            <a:endParaRPr lang="en-US" altLang="en-US"/>
          </a:p>
        </p:txBody>
      </p:sp>
    </p:spTree>
    <p:extLst>
      <p:ext uri="{BB962C8B-B14F-4D97-AF65-F5344CB8AC3E}">
        <p14:creationId xmlns:p14="http://schemas.microsoft.com/office/powerpoint/2010/main" val="380062424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ltLang="en-US" noProof="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 name="Date Placeholder 3">
            <a:extLst>
              <a:ext uri="{FF2B5EF4-FFF2-40B4-BE49-F238E27FC236}">
                <a16:creationId xmlns:a16="http://schemas.microsoft.com/office/drawing/2014/main" id="{D5EE9F2A-4DC3-27B0-A71D-B31BE866593D}"/>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8" name="Footer Placeholder 4">
            <a:extLst>
              <a:ext uri="{FF2B5EF4-FFF2-40B4-BE49-F238E27FC236}">
                <a16:creationId xmlns:a16="http://schemas.microsoft.com/office/drawing/2014/main" id="{631F689D-915D-152C-8574-1718DC40CD0B}"/>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9" name="Slide Number Placeholder 5">
            <a:extLst>
              <a:ext uri="{FF2B5EF4-FFF2-40B4-BE49-F238E27FC236}">
                <a16:creationId xmlns:a16="http://schemas.microsoft.com/office/drawing/2014/main" id="{E4979B92-83F6-B26F-71DB-773470A743A5}"/>
              </a:ext>
            </a:extLst>
          </p:cNvPr>
          <p:cNvSpPr>
            <a:spLocks noGrp="1" noChangeArrowheads="1"/>
          </p:cNvSpPr>
          <p:nvPr>
            <p:ph type="sldNum" sz="quarter" idx="12"/>
            <p:custDataLst>
              <p:tags r:id="rId3"/>
            </p:custDataLst>
          </p:nvPr>
        </p:nvSpPr>
        <p:spPr>
          <a:ln/>
        </p:spPr>
        <p:txBody>
          <a:bodyPr/>
          <a:lstStyle>
            <a:lvl1pPr>
              <a:defRPr/>
            </a:lvl1pPr>
          </a:lstStyle>
          <a:p>
            <a:fld id="{429D5DC6-9C70-B944-9271-DA0D560958F6}" type="slidenum">
              <a:rPr lang="en-US" altLang="en-US"/>
              <a:pPr/>
              <a:t>‹#›</a:t>
            </a:fld>
            <a:endParaRPr lang="en-US" altLang="en-US"/>
          </a:p>
        </p:txBody>
      </p:sp>
    </p:spTree>
    <p:extLst>
      <p:ext uri="{BB962C8B-B14F-4D97-AF65-F5344CB8AC3E}">
        <p14:creationId xmlns:p14="http://schemas.microsoft.com/office/powerpoint/2010/main" val="167652166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Date Placeholder 3">
            <a:extLst>
              <a:ext uri="{FF2B5EF4-FFF2-40B4-BE49-F238E27FC236}">
                <a16:creationId xmlns:a16="http://schemas.microsoft.com/office/drawing/2014/main" id="{2FE14EFA-89FA-8899-0C1D-4286BA87E7E7}"/>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4" name="Footer Placeholder 4">
            <a:extLst>
              <a:ext uri="{FF2B5EF4-FFF2-40B4-BE49-F238E27FC236}">
                <a16:creationId xmlns:a16="http://schemas.microsoft.com/office/drawing/2014/main" id="{F198C6A9-A9EC-4355-8013-4A9307511DBA}"/>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5" name="Slide Number Placeholder 5">
            <a:extLst>
              <a:ext uri="{FF2B5EF4-FFF2-40B4-BE49-F238E27FC236}">
                <a16:creationId xmlns:a16="http://schemas.microsoft.com/office/drawing/2014/main" id="{9FA1E149-101D-2926-C164-128A6EBE6911}"/>
              </a:ext>
            </a:extLst>
          </p:cNvPr>
          <p:cNvSpPr>
            <a:spLocks noGrp="1" noChangeArrowheads="1"/>
          </p:cNvSpPr>
          <p:nvPr>
            <p:ph type="sldNum" sz="quarter" idx="12"/>
            <p:custDataLst>
              <p:tags r:id="rId3"/>
            </p:custDataLst>
          </p:nvPr>
        </p:nvSpPr>
        <p:spPr>
          <a:ln/>
        </p:spPr>
        <p:txBody>
          <a:bodyPr/>
          <a:lstStyle>
            <a:lvl1pPr>
              <a:defRPr/>
            </a:lvl1pPr>
          </a:lstStyle>
          <a:p>
            <a:fld id="{F817A87C-94D0-3841-BD87-40DDB65E0F25}" type="slidenum">
              <a:rPr lang="en-US" altLang="en-US"/>
              <a:pPr/>
              <a:t>‹#›</a:t>
            </a:fld>
            <a:endParaRPr lang="en-US" altLang="en-US"/>
          </a:p>
        </p:txBody>
      </p:sp>
    </p:spTree>
    <p:extLst>
      <p:ext uri="{BB962C8B-B14F-4D97-AF65-F5344CB8AC3E}">
        <p14:creationId xmlns:p14="http://schemas.microsoft.com/office/powerpoint/2010/main" val="260460747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Date Placeholder 3">
            <a:extLst>
              <a:ext uri="{FF2B5EF4-FFF2-40B4-BE49-F238E27FC236}">
                <a16:creationId xmlns:a16="http://schemas.microsoft.com/office/drawing/2014/main" id="{E78E88D1-FE48-2A4F-34B2-0C457A27731F}"/>
              </a:ext>
            </a:extLst>
          </p:cNvPr>
          <p:cNvSpPr>
            <a:spLocks noGrp="1" noChangeArrowheads="1"/>
          </p:cNvSpPr>
          <p:nvPr>
            <p:ph type="dt" sz="half" idx="10"/>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4">
            <a:extLst>
              <a:ext uri="{FF2B5EF4-FFF2-40B4-BE49-F238E27FC236}">
                <a16:creationId xmlns:a16="http://schemas.microsoft.com/office/drawing/2014/main" id="{F983511A-5C34-C9E2-4458-1978B9C56599}"/>
              </a:ext>
            </a:extLst>
          </p:cNvPr>
          <p:cNvSpPr>
            <a:spLocks noGrp="1" noChangeArrowheads="1"/>
          </p:cNvSpPr>
          <p:nvPr>
            <p:ph type="ftr" sz="quarter" idx="11"/>
          </p:nvPr>
        </p:nvSpPr>
        <p:spPr/>
        <p:txBody>
          <a:bodyPr/>
          <a:lstStyle>
            <a:lvl1pPr>
              <a:defRPr/>
            </a:lvl1pPr>
          </a:lstStyle>
          <a:p>
            <a:r>
              <a:rPr lang="en-US" altLang="en-US"/>
              <a:t>Copyright © 2012 American Medical Association. All rights reserved.</a:t>
            </a:r>
          </a:p>
        </p:txBody>
      </p:sp>
      <p:sp>
        <p:nvSpPr>
          <p:cNvPr id="7" name="Slide Number Placeholder 5">
            <a:extLst>
              <a:ext uri="{FF2B5EF4-FFF2-40B4-BE49-F238E27FC236}">
                <a16:creationId xmlns:a16="http://schemas.microsoft.com/office/drawing/2014/main" id="{8A890948-BBA4-87FA-53D5-FCB1F169585E}"/>
              </a:ext>
            </a:extLst>
          </p:cNvPr>
          <p:cNvSpPr>
            <a:spLocks noGrp="1" noChangeArrowheads="1"/>
          </p:cNvSpPr>
          <p:nvPr>
            <p:ph type="sldNum" sz="quarter" idx="12"/>
          </p:nvPr>
        </p:nvSpPr>
        <p:spPr>
          <a:ln/>
        </p:spPr>
        <p:txBody>
          <a:bodyPr/>
          <a:lstStyle>
            <a:lvl1pPr>
              <a:defRPr/>
            </a:lvl1pPr>
          </a:lstStyle>
          <a:p>
            <a:fld id="{1F57DCE5-93E8-DF46-8424-94DC52721DAA}" type="slidenum">
              <a:rPr lang="en-US" altLang="en-US"/>
              <a:pPr/>
              <a:t>‹#›</a:t>
            </a:fld>
            <a:endParaRPr lang="en-US" altLang="en-US"/>
          </a:p>
        </p:txBody>
      </p:sp>
    </p:spTree>
    <p:extLst>
      <p:ext uri="{BB962C8B-B14F-4D97-AF65-F5344CB8AC3E}">
        <p14:creationId xmlns:p14="http://schemas.microsoft.com/office/powerpoint/2010/main" val="268311304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299AC01-B272-FD11-6271-0AB7C69B682C}"/>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3" name="Footer Placeholder 4">
            <a:extLst>
              <a:ext uri="{FF2B5EF4-FFF2-40B4-BE49-F238E27FC236}">
                <a16:creationId xmlns:a16="http://schemas.microsoft.com/office/drawing/2014/main" id="{33C34C78-34BF-0813-4DC6-972283CA4F88}"/>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4" name="Slide Number Placeholder 5">
            <a:extLst>
              <a:ext uri="{FF2B5EF4-FFF2-40B4-BE49-F238E27FC236}">
                <a16:creationId xmlns:a16="http://schemas.microsoft.com/office/drawing/2014/main" id="{5CC2CCF5-66CF-0D46-C857-2E38855B7723}"/>
              </a:ext>
            </a:extLst>
          </p:cNvPr>
          <p:cNvSpPr>
            <a:spLocks noGrp="1" noChangeArrowheads="1"/>
          </p:cNvSpPr>
          <p:nvPr>
            <p:ph type="sldNum" sz="quarter" idx="12"/>
            <p:custDataLst>
              <p:tags r:id="rId3"/>
            </p:custDataLst>
          </p:nvPr>
        </p:nvSpPr>
        <p:spPr>
          <a:ln/>
        </p:spPr>
        <p:txBody>
          <a:bodyPr/>
          <a:lstStyle>
            <a:lvl1pPr>
              <a:defRPr/>
            </a:lvl1pPr>
          </a:lstStyle>
          <a:p>
            <a:fld id="{97A16800-2991-D543-A6B1-AD0EF2DB8737}" type="slidenum">
              <a:rPr lang="en-US" altLang="en-US"/>
              <a:pPr/>
              <a:t>‹#›</a:t>
            </a:fld>
            <a:endParaRPr lang="en-US" altLang="en-US"/>
          </a:p>
        </p:txBody>
      </p:sp>
    </p:spTree>
    <p:extLst>
      <p:ext uri="{BB962C8B-B14F-4D97-AF65-F5344CB8AC3E}">
        <p14:creationId xmlns:p14="http://schemas.microsoft.com/office/powerpoint/2010/main" val="328693901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ltLang="en-US" noProof="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Edit Master text styles</a:t>
            </a:r>
          </a:p>
        </p:txBody>
      </p:sp>
      <p:sp>
        <p:nvSpPr>
          <p:cNvPr id="5" name="Date Placeholder 3">
            <a:extLst>
              <a:ext uri="{FF2B5EF4-FFF2-40B4-BE49-F238E27FC236}">
                <a16:creationId xmlns:a16="http://schemas.microsoft.com/office/drawing/2014/main" id="{972E82CF-293E-9E71-E198-CCA1C7548202}"/>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4">
            <a:extLst>
              <a:ext uri="{FF2B5EF4-FFF2-40B4-BE49-F238E27FC236}">
                <a16:creationId xmlns:a16="http://schemas.microsoft.com/office/drawing/2014/main" id="{D340F4DA-E82B-B475-D93A-A07CC12F2280}"/>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5">
            <a:extLst>
              <a:ext uri="{FF2B5EF4-FFF2-40B4-BE49-F238E27FC236}">
                <a16:creationId xmlns:a16="http://schemas.microsoft.com/office/drawing/2014/main" id="{415E4A01-F99A-BABB-6582-BB9CC520F33C}"/>
              </a:ext>
            </a:extLst>
          </p:cNvPr>
          <p:cNvSpPr>
            <a:spLocks noGrp="1" noChangeArrowheads="1"/>
          </p:cNvSpPr>
          <p:nvPr>
            <p:ph type="sldNum" sz="quarter" idx="12"/>
            <p:custDataLst>
              <p:tags r:id="rId3"/>
            </p:custDataLst>
          </p:nvPr>
        </p:nvSpPr>
        <p:spPr>
          <a:ln/>
        </p:spPr>
        <p:txBody>
          <a:bodyPr/>
          <a:lstStyle>
            <a:lvl1pPr>
              <a:defRPr/>
            </a:lvl1pPr>
          </a:lstStyle>
          <a:p>
            <a:fld id="{7461CD5D-3B60-C349-9831-B1D5FA80C15D}" type="slidenum">
              <a:rPr lang="en-US" altLang="en-US"/>
              <a:pPr/>
              <a:t>‹#›</a:t>
            </a:fld>
            <a:endParaRPr lang="en-US" altLang="en-US"/>
          </a:p>
        </p:txBody>
      </p:sp>
    </p:spTree>
    <p:extLst>
      <p:ext uri="{BB962C8B-B14F-4D97-AF65-F5344CB8AC3E}">
        <p14:creationId xmlns:p14="http://schemas.microsoft.com/office/powerpoint/2010/main" val="138437031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ltLang="en-US" noProof="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lt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Edit Master text styles</a:t>
            </a:r>
          </a:p>
        </p:txBody>
      </p:sp>
      <p:sp>
        <p:nvSpPr>
          <p:cNvPr id="5" name="Date Placeholder 3">
            <a:extLst>
              <a:ext uri="{FF2B5EF4-FFF2-40B4-BE49-F238E27FC236}">
                <a16:creationId xmlns:a16="http://schemas.microsoft.com/office/drawing/2014/main" id="{AC53EB41-A819-6572-89FD-8C576DD196EC}"/>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4">
            <a:extLst>
              <a:ext uri="{FF2B5EF4-FFF2-40B4-BE49-F238E27FC236}">
                <a16:creationId xmlns:a16="http://schemas.microsoft.com/office/drawing/2014/main" id="{7DD9B166-001F-E190-2C41-CDFE59D91EC5}"/>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5">
            <a:extLst>
              <a:ext uri="{FF2B5EF4-FFF2-40B4-BE49-F238E27FC236}">
                <a16:creationId xmlns:a16="http://schemas.microsoft.com/office/drawing/2014/main" id="{94B380A1-56FC-54B3-27A8-E3A2916CA385}"/>
              </a:ext>
            </a:extLst>
          </p:cNvPr>
          <p:cNvSpPr>
            <a:spLocks noGrp="1" noChangeArrowheads="1"/>
          </p:cNvSpPr>
          <p:nvPr>
            <p:ph type="sldNum" sz="quarter" idx="12"/>
            <p:custDataLst>
              <p:tags r:id="rId3"/>
            </p:custDataLst>
          </p:nvPr>
        </p:nvSpPr>
        <p:spPr>
          <a:ln/>
        </p:spPr>
        <p:txBody>
          <a:bodyPr/>
          <a:lstStyle>
            <a:lvl1pPr>
              <a:defRPr/>
            </a:lvl1pPr>
          </a:lstStyle>
          <a:p>
            <a:fld id="{CAEF5569-7BC6-5B48-937C-3DD3142E9F30}" type="slidenum">
              <a:rPr lang="en-US" altLang="en-US"/>
              <a:pPr/>
              <a:t>‹#›</a:t>
            </a:fld>
            <a:endParaRPr lang="en-US" altLang="en-US"/>
          </a:p>
        </p:txBody>
      </p:sp>
    </p:spTree>
    <p:extLst>
      <p:ext uri="{BB962C8B-B14F-4D97-AF65-F5344CB8AC3E}">
        <p14:creationId xmlns:p14="http://schemas.microsoft.com/office/powerpoint/2010/main" val="282129337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Vertical Text Placeholder 2"/>
          <p:cNvSpPr>
            <a:spLocks noGrp="1"/>
          </p:cNvSpPr>
          <p:nvPr>
            <p:ph type="body" orient="vert" idx="1"/>
          </p:nvPr>
        </p:nvSpPr>
        <p:spPr>
          <a:xfrm>
            <a:off x="457200" y="1600200"/>
            <a:ext cx="8229600" cy="4525962"/>
          </a:xfrm>
        </p:spPr>
        <p:txBody>
          <a:bodyPr vert="eaVert"/>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3">
            <a:extLst>
              <a:ext uri="{FF2B5EF4-FFF2-40B4-BE49-F238E27FC236}">
                <a16:creationId xmlns:a16="http://schemas.microsoft.com/office/drawing/2014/main" id="{D9058F5D-5F26-5796-D0C3-9AB79E8B0442}"/>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BF5F3D6F-CA51-1DDC-CADF-96C08307C89D}"/>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56287AD8-E672-4FC9-D763-325AED758AED}"/>
              </a:ext>
            </a:extLst>
          </p:cNvPr>
          <p:cNvSpPr>
            <a:spLocks noGrp="1" noChangeArrowheads="1"/>
          </p:cNvSpPr>
          <p:nvPr>
            <p:ph type="sldNum" sz="quarter" idx="12"/>
            <p:custDataLst>
              <p:tags r:id="rId3"/>
            </p:custDataLst>
          </p:nvPr>
        </p:nvSpPr>
        <p:spPr>
          <a:ln/>
        </p:spPr>
        <p:txBody>
          <a:bodyPr/>
          <a:lstStyle>
            <a:lvl1pPr>
              <a:defRPr/>
            </a:lvl1pPr>
          </a:lstStyle>
          <a:p>
            <a:fld id="{68370322-D617-DC41-A0B2-22B7C55B9B74}" type="slidenum">
              <a:rPr lang="en-US" altLang="en-US"/>
              <a:pPr/>
              <a:t>‹#›</a:t>
            </a:fld>
            <a:endParaRPr lang="en-US" altLang="en-US"/>
          </a:p>
        </p:txBody>
      </p:sp>
    </p:spTree>
    <p:extLst>
      <p:ext uri="{BB962C8B-B14F-4D97-AF65-F5344CB8AC3E}">
        <p14:creationId xmlns:p14="http://schemas.microsoft.com/office/powerpoint/2010/main" val="300139932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en-US" noProof="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3">
            <a:extLst>
              <a:ext uri="{FF2B5EF4-FFF2-40B4-BE49-F238E27FC236}">
                <a16:creationId xmlns:a16="http://schemas.microsoft.com/office/drawing/2014/main" id="{EA7BD4C8-478D-31C3-2A44-4E1D9636A351}"/>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6DF9D39A-7794-0968-4036-FEF0465B707D}"/>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28FDDA03-F515-190C-4DC1-77E58F7628B1}"/>
              </a:ext>
            </a:extLst>
          </p:cNvPr>
          <p:cNvSpPr>
            <a:spLocks noGrp="1" noChangeArrowheads="1"/>
          </p:cNvSpPr>
          <p:nvPr>
            <p:ph type="sldNum" sz="quarter" idx="12"/>
            <p:custDataLst>
              <p:tags r:id="rId3"/>
            </p:custDataLst>
          </p:nvPr>
        </p:nvSpPr>
        <p:spPr>
          <a:ln/>
        </p:spPr>
        <p:txBody>
          <a:bodyPr/>
          <a:lstStyle>
            <a:lvl1pPr>
              <a:defRPr/>
            </a:lvl1pPr>
          </a:lstStyle>
          <a:p>
            <a:fld id="{2E6FF989-ED56-B742-A073-84EA91248B9D}" type="slidenum">
              <a:rPr lang="en-US" altLang="en-US"/>
              <a:pPr/>
              <a:t>‹#›</a:t>
            </a:fld>
            <a:endParaRPr lang="en-US" altLang="en-US"/>
          </a:p>
        </p:txBody>
      </p:sp>
    </p:spTree>
    <p:extLst>
      <p:ext uri="{BB962C8B-B14F-4D97-AF65-F5344CB8AC3E}">
        <p14:creationId xmlns:p14="http://schemas.microsoft.com/office/powerpoint/2010/main" val="63876022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ltLang="en-US" noProof="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en-US" noProof="0"/>
              <a:t>Click to edit Master subtitle style</a:t>
            </a:r>
          </a:p>
        </p:txBody>
      </p:sp>
      <p:sp>
        <p:nvSpPr>
          <p:cNvPr id="4" name="Date Placeholder 4">
            <a:extLst>
              <a:ext uri="{FF2B5EF4-FFF2-40B4-BE49-F238E27FC236}">
                <a16:creationId xmlns:a16="http://schemas.microsoft.com/office/drawing/2014/main" id="{31810123-7680-9234-90CC-BFCCA003F18B}"/>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5">
            <a:extLst>
              <a:ext uri="{FF2B5EF4-FFF2-40B4-BE49-F238E27FC236}">
                <a16:creationId xmlns:a16="http://schemas.microsoft.com/office/drawing/2014/main" id="{4EFB2719-281E-E19B-07BA-510A1D848E98}"/>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6">
            <a:extLst>
              <a:ext uri="{FF2B5EF4-FFF2-40B4-BE49-F238E27FC236}">
                <a16:creationId xmlns:a16="http://schemas.microsoft.com/office/drawing/2014/main" id="{BC114FB5-44F6-F324-FA78-3036F62E9582}"/>
              </a:ext>
            </a:extLst>
          </p:cNvPr>
          <p:cNvSpPr>
            <a:spLocks noGrp="1" noChangeArrowheads="1"/>
          </p:cNvSpPr>
          <p:nvPr>
            <p:ph type="sldNum" sz="quarter" idx="12"/>
            <p:custDataLst>
              <p:tags r:id="rId3"/>
            </p:custDataLst>
          </p:nvPr>
        </p:nvSpPr>
        <p:spPr>
          <a:ln/>
        </p:spPr>
        <p:txBody>
          <a:bodyPr/>
          <a:lstStyle>
            <a:lvl1pPr>
              <a:defRPr/>
            </a:lvl1pPr>
          </a:lstStyle>
          <a:p>
            <a:fld id="{63854AC2-B36C-5242-BC93-78FAC29EB4C1}" type="slidenum">
              <a:rPr lang="en-US" altLang="en-US"/>
              <a:pPr/>
              <a:t>‹#›</a:t>
            </a:fld>
            <a:endParaRPr lang="en-US" altLang="en-US"/>
          </a:p>
        </p:txBody>
      </p:sp>
    </p:spTree>
    <p:extLst>
      <p:ext uri="{BB962C8B-B14F-4D97-AF65-F5344CB8AC3E}">
        <p14:creationId xmlns:p14="http://schemas.microsoft.com/office/powerpoint/2010/main" val="107880710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Content Placeholder 2"/>
          <p:cNvSpPr>
            <a:spLocks noGrp="1"/>
          </p:cNvSpPr>
          <p:nvPr>
            <p:ph idx="1"/>
          </p:nvPr>
        </p:nvSpPr>
        <p:spPr>
          <a:xfrm>
            <a:off x="457200" y="1600200"/>
            <a:ext cx="8229600" cy="4525962"/>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4">
            <a:extLst>
              <a:ext uri="{FF2B5EF4-FFF2-40B4-BE49-F238E27FC236}">
                <a16:creationId xmlns:a16="http://schemas.microsoft.com/office/drawing/2014/main" id="{F64972C6-2B0E-D5F5-A2E7-2333C53BF0CA}"/>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5">
            <a:extLst>
              <a:ext uri="{FF2B5EF4-FFF2-40B4-BE49-F238E27FC236}">
                <a16:creationId xmlns:a16="http://schemas.microsoft.com/office/drawing/2014/main" id="{5BD3C7BF-81E9-F097-5A6B-267B2BAA664E}"/>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6">
            <a:extLst>
              <a:ext uri="{FF2B5EF4-FFF2-40B4-BE49-F238E27FC236}">
                <a16:creationId xmlns:a16="http://schemas.microsoft.com/office/drawing/2014/main" id="{2DF828B5-79E6-DD56-EF2D-F4DCC2F9943B}"/>
              </a:ext>
            </a:extLst>
          </p:cNvPr>
          <p:cNvSpPr>
            <a:spLocks noGrp="1" noChangeArrowheads="1"/>
          </p:cNvSpPr>
          <p:nvPr>
            <p:ph type="sldNum" sz="quarter" idx="12"/>
            <p:custDataLst>
              <p:tags r:id="rId3"/>
            </p:custDataLst>
          </p:nvPr>
        </p:nvSpPr>
        <p:spPr>
          <a:ln/>
        </p:spPr>
        <p:txBody>
          <a:bodyPr/>
          <a:lstStyle>
            <a:lvl1pPr>
              <a:defRPr/>
            </a:lvl1pPr>
          </a:lstStyle>
          <a:p>
            <a:fld id="{5831AF7C-9C98-D249-BD0F-2640C7028350}" type="slidenum">
              <a:rPr lang="en-US" altLang="en-US"/>
              <a:pPr/>
              <a:t>‹#›</a:t>
            </a:fld>
            <a:endParaRPr lang="en-US" altLang="en-US"/>
          </a:p>
        </p:txBody>
      </p:sp>
    </p:spTree>
    <p:extLst>
      <p:ext uri="{BB962C8B-B14F-4D97-AF65-F5344CB8AC3E}">
        <p14:creationId xmlns:p14="http://schemas.microsoft.com/office/powerpoint/2010/main" val="39949869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ltLang="en-US" noProof="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en-US" noProof="0"/>
              <a:t>Edit Master text styles</a:t>
            </a:r>
          </a:p>
        </p:txBody>
      </p:sp>
      <p:sp>
        <p:nvSpPr>
          <p:cNvPr id="4" name="Date Placeholder 4">
            <a:extLst>
              <a:ext uri="{FF2B5EF4-FFF2-40B4-BE49-F238E27FC236}">
                <a16:creationId xmlns:a16="http://schemas.microsoft.com/office/drawing/2014/main" id="{50B3D717-B6A3-FBA9-8857-7685803A1C10}"/>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5">
            <a:extLst>
              <a:ext uri="{FF2B5EF4-FFF2-40B4-BE49-F238E27FC236}">
                <a16:creationId xmlns:a16="http://schemas.microsoft.com/office/drawing/2014/main" id="{4EC9E01B-0894-ABD8-2654-A884B80FE3AF}"/>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6">
            <a:extLst>
              <a:ext uri="{FF2B5EF4-FFF2-40B4-BE49-F238E27FC236}">
                <a16:creationId xmlns:a16="http://schemas.microsoft.com/office/drawing/2014/main" id="{8D45D3F5-6752-33CA-2436-EDAA709A5E00}"/>
              </a:ext>
            </a:extLst>
          </p:cNvPr>
          <p:cNvSpPr>
            <a:spLocks noGrp="1" noChangeArrowheads="1"/>
          </p:cNvSpPr>
          <p:nvPr>
            <p:ph type="sldNum" sz="quarter" idx="12"/>
            <p:custDataLst>
              <p:tags r:id="rId3"/>
            </p:custDataLst>
          </p:nvPr>
        </p:nvSpPr>
        <p:spPr>
          <a:ln/>
        </p:spPr>
        <p:txBody>
          <a:bodyPr/>
          <a:lstStyle>
            <a:lvl1pPr>
              <a:defRPr/>
            </a:lvl1pPr>
          </a:lstStyle>
          <a:p>
            <a:fld id="{60DCC348-692C-1D42-B65A-922574B55060}" type="slidenum">
              <a:rPr lang="en-US" altLang="en-US"/>
              <a:pPr/>
              <a:t>‹#›</a:t>
            </a:fld>
            <a:endParaRPr lang="en-US" altLang="en-US"/>
          </a:p>
        </p:txBody>
      </p:sp>
    </p:spTree>
    <p:extLst>
      <p:ext uri="{BB962C8B-B14F-4D97-AF65-F5344CB8AC3E}">
        <p14:creationId xmlns:p14="http://schemas.microsoft.com/office/powerpoint/2010/main" val="3006337428"/>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Date Placeholder 4">
            <a:extLst>
              <a:ext uri="{FF2B5EF4-FFF2-40B4-BE49-F238E27FC236}">
                <a16:creationId xmlns:a16="http://schemas.microsoft.com/office/drawing/2014/main" id="{8B295E73-BA77-F534-18AE-23AFB7066787}"/>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5">
            <a:extLst>
              <a:ext uri="{FF2B5EF4-FFF2-40B4-BE49-F238E27FC236}">
                <a16:creationId xmlns:a16="http://schemas.microsoft.com/office/drawing/2014/main" id="{8C343A4B-F0EE-2F6F-225E-E975F26002E7}"/>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6">
            <a:extLst>
              <a:ext uri="{FF2B5EF4-FFF2-40B4-BE49-F238E27FC236}">
                <a16:creationId xmlns:a16="http://schemas.microsoft.com/office/drawing/2014/main" id="{B792A4E8-3A63-1AD4-63DA-719486350774}"/>
              </a:ext>
            </a:extLst>
          </p:cNvPr>
          <p:cNvSpPr>
            <a:spLocks noGrp="1" noChangeArrowheads="1"/>
          </p:cNvSpPr>
          <p:nvPr>
            <p:ph type="sldNum" sz="quarter" idx="12"/>
            <p:custDataLst>
              <p:tags r:id="rId3"/>
            </p:custDataLst>
          </p:nvPr>
        </p:nvSpPr>
        <p:spPr>
          <a:ln/>
        </p:spPr>
        <p:txBody>
          <a:bodyPr/>
          <a:lstStyle>
            <a:lvl1pPr>
              <a:defRPr/>
            </a:lvl1pPr>
          </a:lstStyle>
          <a:p>
            <a:fld id="{A9FA0C72-7B79-5C41-A784-BED02A40CEA1}" type="slidenum">
              <a:rPr lang="en-US" altLang="en-US"/>
              <a:pPr/>
              <a:t>‹#›</a:t>
            </a:fld>
            <a:endParaRPr lang="en-US" altLang="en-US"/>
          </a:p>
        </p:txBody>
      </p:sp>
    </p:spTree>
    <p:extLst>
      <p:ext uri="{BB962C8B-B14F-4D97-AF65-F5344CB8AC3E}">
        <p14:creationId xmlns:p14="http://schemas.microsoft.com/office/powerpoint/2010/main" val="28677894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ltLang="en-US" noProof="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 name="Date Placeholder 4">
            <a:extLst>
              <a:ext uri="{FF2B5EF4-FFF2-40B4-BE49-F238E27FC236}">
                <a16:creationId xmlns:a16="http://schemas.microsoft.com/office/drawing/2014/main" id="{E14400B5-369A-F6D0-E8E3-E2131514A804}"/>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8" name="Footer Placeholder 5">
            <a:extLst>
              <a:ext uri="{FF2B5EF4-FFF2-40B4-BE49-F238E27FC236}">
                <a16:creationId xmlns:a16="http://schemas.microsoft.com/office/drawing/2014/main" id="{EDFEBBFD-C3A5-271B-5BE3-6DA88176CE13}"/>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9" name="Slide Number Placeholder 6">
            <a:extLst>
              <a:ext uri="{FF2B5EF4-FFF2-40B4-BE49-F238E27FC236}">
                <a16:creationId xmlns:a16="http://schemas.microsoft.com/office/drawing/2014/main" id="{DF6AFFC5-0323-4EAF-5F12-61944BAA8973}"/>
              </a:ext>
            </a:extLst>
          </p:cNvPr>
          <p:cNvSpPr>
            <a:spLocks noGrp="1" noChangeArrowheads="1"/>
          </p:cNvSpPr>
          <p:nvPr>
            <p:ph type="sldNum" sz="quarter" idx="12"/>
            <p:custDataLst>
              <p:tags r:id="rId3"/>
            </p:custDataLst>
          </p:nvPr>
        </p:nvSpPr>
        <p:spPr>
          <a:ln/>
        </p:spPr>
        <p:txBody>
          <a:bodyPr/>
          <a:lstStyle>
            <a:lvl1pPr>
              <a:defRPr/>
            </a:lvl1pPr>
          </a:lstStyle>
          <a:p>
            <a:fld id="{87F9F4D2-47AE-4A42-92B2-B18019C18C40}" type="slidenum">
              <a:rPr lang="en-US" altLang="en-US"/>
              <a:pPr/>
              <a:t>‹#›</a:t>
            </a:fld>
            <a:endParaRPr lang="en-US" altLang="en-US"/>
          </a:p>
        </p:txBody>
      </p:sp>
    </p:spTree>
    <p:extLst>
      <p:ext uri="{BB962C8B-B14F-4D97-AF65-F5344CB8AC3E}">
        <p14:creationId xmlns:p14="http://schemas.microsoft.com/office/powerpoint/2010/main" val="320691651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ltLang="en-US" noProof="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 name="Date Placeholder 3">
            <a:extLst>
              <a:ext uri="{FF2B5EF4-FFF2-40B4-BE49-F238E27FC236}">
                <a16:creationId xmlns:a16="http://schemas.microsoft.com/office/drawing/2014/main" id="{9ED786B7-820B-0058-CF9D-931C3691A9DD}"/>
              </a:ext>
            </a:extLst>
          </p:cNvPr>
          <p:cNvSpPr>
            <a:spLocks noGrp="1" noChangeArrowheads="1"/>
          </p:cNvSpPr>
          <p:nvPr>
            <p:ph type="dt" sz="half" idx="10"/>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8" name="Footer Placeholder 4">
            <a:extLst>
              <a:ext uri="{FF2B5EF4-FFF2-40B4-BE49-F238E27FC236}">
                <a16:creationId xmlns:a16="http://schemas.microsoft.com/office/drawing/2014/main" id="{DFD30F3C-F6D8-754B-A4E3-BDBA616D15D8}"/>
              </a:ext>
            </a:extLst>
          </p:cNvPr>
          <p:cNvSpPr>
            <a:spLocks noGrp="1" noChangeArrowheads="1"/>
          </p:cNvSpPr>
          <p:nvPr>
            <p:ph type="ftr" sz="quarter" idx="11"/>
          </p:nvPr>
        </p:nvSpPr>
        <p:spPr/>
        <p:txBody>
          <a:bodyPr/>
          <a:lstStyle>
            <a:lvl1pPr>
              <a:defRPr/>
            </a:lvl1pPr>
          </a:lstStyle>
          <a:p>
            <a:r>
              <a:rPr lang="en-US" altLang="en-US"/>
              <a:t>Copyright © 2012 American Medical Association. All rights reserved.</a:t>
            </a:r>
          </a:p>
        </p:txBody>
      </p:sp>
      <p:sp>
        <p:nvSpPr>
          <p:cNvPr id="9" name="Slide Number Placeholder 5">
            <a:extLst>
              <a:ext uri="{FF2B5EF4-FFF2-40B4-BE49-F238E27FC236}">
                <a16:creationId xmlns:a16="http://schemas.microsoft.com/office/drawing/2014/main" id="{E45478AE-A3BF-B1A9-6EF9-0E63C679594A}"/>
              </a:ext>
            </a:extLst>
          </p:cNvPr>
          <p:cNvSpPr>
            <a:spLocks noGrp="1" noChangeArrowheads="1"/>
          </p:cNvSpPr>
          <p:nvPr>
            <p:ph type="sldNum" sz="quarter" idx="12"/>
          </p:nvPr>
        </p:nvSpPr>
        <p:spPr>
          <a:ln/>
        </p:spPr>
        <p:txBody>
          <a:bodyPr/>
          <a:lstStyle>
            <a:lvl1pPr>
              <a:defRPr/>
            </a:lvl1pPr>
          </a:lstStyle>
          <a:p>
            <a:fld id="{19C50C8A-3020-1B45-8B72-3DBE354EB850}" type="slidenum">
              <a:rPr lang="en-US" altLang="en-US"/>
              <a:pPr/>
              <a:t>‹#›</a:t>
            </a:fld>
            <a:endParaRPr lang="en-US" altLang="en-US"/>
          </a:p>
        </p:txBody>
      </p:sp>
    </p:spTree>
    <p:extLst>
      <p:ext uri="{BB962C8B-B14F-4D97-AF65-F5344CB8AC3E}">
        <p14:creationId xmlns:p14="http://schemas.microsoft.com/office/powerpoint/2010/main" val="423514846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Date Placeholder 4">
            <a:extLst>
              <a:ext uri="{FF2B5EF4-FFF2-40B4-BE49-F238E27FC236}">
                <a16:creationId xmlns:a16="http://schemas.microsoft.com/office/drawing/2014/main" id="{940A361C-A73E-9ADE-1812-B35C794DD4D5}"/>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4" name="Footer Placeholder 5">
            <a:extLst>
              <a:ext uri="{FF2B5EF4-FFF2-40B4-BE49-F238E27FC236}">
                <a16:creationId xmlns:a16="http://schemas.microsoft.com/office/drawing/2014/main" id="{0279D598-34AD-7E0F-BACF-FC0E1C2A272A}"/>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5" name="Slide Number Placeholder 6">
            <a:extLst>
              <a:ext uri="{FF2B5EF4-FFF2-40B4-BE49-F238E27FC236}">
                <a16:creationId xmlns:a16="http://schemas.microsoft.com/office/drawing/2014/main" id="{8E92B529-42E3-D3FA-059D-2925051C856E}"/>
              </a:ext>
            </a:extLst>
          </p:cNvPr>
          <p:cNvSpPr>
            <a:spLocks noGrp="1" noChangeArrowheads="1"/>
          </p:cNvSpPr>
          <p:nvPr>
            <p:ph type="sldNum" sz="quarter" idx="12"/>
            <p:custDataLst>
              <p:tags r:id="rId3"/>
            </p:custDataLst>
          </p:nvPr>
        </p:nvSpPr>
        <p:spPr>
          <a:ln/>
        </p:spPr>
        <p:txBody>
          <a:bodyPr/>
          <a:lstStyle>
            <a:lvl1pPr>
              <a:defRPr/>
            </a:lvl1pPr>
          </a:lstStyle>
          <a:p>
            <a:fld id="{1C9B2E59-E88B-F244-9119-6219EBDBF79E}" type="slidenum">
              <a:rPr lang="en-US" altLang="en-US"/>
              <a:pPr/>
              <a:t>‹#›</a:t>
            </a:fld>
            <a:endParaRPr lang="en-US" altLang="en-US"/>
          </a:p>
        </p:txBody>
      </p:sp>
    </p:spTree>
    <p:extLst>
      <p:ext uri="{BB962C8B-B14F-4D97-AF65-F5344CB8AC3E}">
        <p14:creationId xmlns:p14="http://schemas.microsoft.com/office/powerpoint/2010/main" val="265962926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a:extLst>
              <a:ext uri="{FF2B5EF4-FFF2-40B4-BE49-F238E27FC236}">
                <a16:creationId xmlns:a16="http://schemas.microsoft.com/office/drawing/2014/main" id="{1A34C618-19B9-434B-11E5-7B80A55DFF93}"/>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3" name="Footer Placeholder 5">
            <a:extLst>
              <a:ext uri="{FF2B5EF4-FFF2-40B4-BE49-F238E27FC236}">
                <a16:creationId xmlns:a16="http://schemas.microsoft.com/office/drawing/2014/main" id="{10D8E851-5D9C-D39B-6414-D607F34B57C2}"/>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4" name="Slide Number Placeholder 6">
            <a:extLst>
              <a:ext uri="{FF2B5EF4-FFF2-40B4-BE49-F238E27FC236}">
                <a16:creationId xmlns:a16="http://schemas.microsoft.com/office/drawing/2014/main" id="{6DAABFA6-E2D7-4A68-959D-C5CA116F5C0E}"/>
              </a:ext>
            </a:extLst>
          </p:cNvPr>
          <p:cNvSpPr>
            <a:spLocks noGrp="1" noChangeArrowheads="1"/>
          </p:cNvSpPr>
          <p:nvPr>
            <p:ph type="sldNum" sz="quarter" idx="12"/>
            <p:custDataLst>
              <p:tags r:id="rId3"/>
            </p:custDataLst>
          </p:nvPr>
        </p:nvSpPr>
        <p:spPr>
          <a:ln/>
        </p:spPr>
        <p:txBody>
          <a:bodyPr/>
          <a:lstStyle>
            <a:lvl1pPr>
              <a:defRPr/>
            </a:lvl1pPr>
          </a:lstStyle>
          <a:p>
            <a:fld id="{391FEA2D-3D11-7443-9028-1D4D97808F82}" type="slidenum">
              <a:rPr lang="en-US" altLang="en-US"/>
              <a:pPr/>
              <a:t>‹#›</a:t>
            </a:fld>
            <a:endParaRPr lang="en-US" altLang="en-US"/>
          </a:p>
        </p:txBody>
      </p:sp>
    </p:spTree>
    <p:extLst>
      <p:ext uri="{BB962C8B-B14F-4D97-AF65-F5344CB8AC3E}">
        <p14:creationId xmlns:p14="http://schemas.microsoft.com/office/powerpoint/2010/main" val="391411657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ltLang="en-US" noProof="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Edit Master text styles</a:t>
            </a:r>
          </a:p>
        </p:txBody>
      </p:sp>
      <p:sp>
        <p:nvSpPr>
          <p:cNvPr id="5" name="Date Placeholder 4">
            <a:extLst>
              <a:ext uri="{FF2B5EF4-FFF2-40B4-BE49-F238E27FC236}">
                <a16:creationId xmlns:a16="http://schemas.microsoft.com/office/drawing/2014/main" id="{CF20E9F5-F3EC-B6B1-7ABC-85E0AD6D1D39}"/>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5">
            <a:extLst>
              <a:ext uri="{FF2B5EF4-FFF2-40B4-BE49-F238E27FC236}">
                <a16:creationId xmlns:a16="http://schemas.microsoft.com/office/drawing/2014/main" id="{1865F9B6-168F-7C42-1905-FAC8BFBE8971}"/>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6">
            <a:extLst>
              <a:ext uri="{FF2B5EF4-FFF2-40B4-BE49-F238E27FC236}">
                <a16:creationId xmlns:a16="http://schemas.microsoft.com/office/drawing/2014/main" id="{5751BD65-CE8D-640A-EDB7-EF52DE7507A9}"/>
              </a:ext>
            </a:extLst>
          </p:cNvPr>
          <p:cNvSpPr>
            <a:spLocks noGrp="1" noChangeArrowheads="1"/>
          </p:cNvSpPr>
          <p:nvPr>
            <p:ph type="sldNum" sz="quarter" idx="12"/>
            <p:custDataLst>
              <p:tags r:id="rId3"/>
            </p:custDataLst>
          </p:nvPr>
        </p:nvSpPr>
        <p:spPr>
          <a:ln/>
        </p:spPr>
        <p:txBody>
          <a:bodyPr/>
          <a:lstStyle>
            <a:lvl1pPr>
              <a:defRPr/>
            </a:lvl1pPr>
          </a:lstStyle>
          <a:p>
            <a:fld id="{FD1C1D5C-753E-E447-B672-0525767E27C1}" type="slidenum">
              <a:rPr lang="en-US" altLang="en-US"/>
              <a:pPr/>
              <a:t>‹#›</a:t>
            </a:fld>
            <a:endParaRPr lang="en-US" altLang="en-US"/>
          </a:p>
        </p:txBody>
      </p:sp>
    </p:spTree>
    <p:extLst>
      <p:ext uri="{BB962C8B-B14F-4D97-AF65-F5344CB8AC3E}">
        <p14:creationId xmlns:p14="http://schemas.microsoft.com/office/powerpoint/2010/main" val="328975360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ltLang="en-US" noProof="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lt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Edit Master text styles</a:t>
            </a:r>
          </a:p>
        </p:txBody>
      </p:sp>
      <p:sp>
        <p:nvSpPr>
          <p:cNvPr id="5" name="Date Placeholder 4">
            <a:extLst>
              <a:ext uri="{FF2B5EF4-FFF2-40B4-BE49-F238E27FC236}">
                <a16:creationId xmlns:a16="http://schemas.microsoft.com/office/drawing/2014/main" id="{25CBC56A-06F2-2124-8524-EF877DF884B0}"/>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5">
            <a:extLst>
              <a:ext uri="{FF2B5EF4-FFF2-40B4-BE49-F238E27FC236}">
                <a16:creationId xmlns:a16="http://schemas.microsoft.com/office/drawing/2014/main" id="{199F5D52-A9F2-D35C-D019-118A15CD3DCE}"/>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6">
            <a:extLst>
              <a:ext uri="{FF2B5EF4-FFF2-40B4-BE49-F238E27FC236}">
                <a16:creationId xmlns:a16="http://schemas.microsoft.com/office/drawing/2014/main" id="{77418572-C21E-68DA-BCA2-14C453DDD62C}"/>
              </a:ext>
            </a:extLst>
          </p:cNvPr>
          <p:cNvSpPr>
            <a:spLocks noGrp="1" noChangeArrowheads="1"/>
          </p:cNvSpPr>
          <p:nvPr>
            <p:ph type="sldNum" sz="quarter" idx="12"/>
            <p:custDataLst>
              <p:tags r:id="rId3"/>
            </p:custDataLst>
          </p:nvPr>
        </p:nvSpPr>
        <p:spPr>
          <a:ln/>
        </p:spPr>
        <p:txBody>
          <a:bodyPr/>
          <a:lstStyle>
            <a:lvl1pPr>
              <a:defRPr/>
            </a:lvl1pPr>
          </a:lstStyle>
          <a:p>
            <a:fld id="{47B792B5-C785-DE48-AE78-EE24CE7ECB39}" type="slidenum">
              <a:rPr lang="en-US" altLang="en-US"/>
              <a:pPr/>
              <a:t>‹#›</a:t>
            </a:fld>
            <a:endParaRPr lang="en-US" altLang="en-US"/>
          </a:p>
        </p:txBody>
      </p:sp>
    </p:spTree>
    <p:extLst>
      <p:ext uri="{BB962C8B-B14F-4D97-AF65-F5344CB8AC3E}">
        <p14:creationId xmlns:p14="http://schemas.microsoft.com/office/powerpoint/2010/main" val="288520167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Vertical Text Placeholder 2"/>
          <p:cNvSpPr>
            <a:spLocks noGrp="1"/>
          </p:cNvSpPr>
          <p:nvPr>
            <p:ph type="body" orient="vert" idx="1"/>
          </p:nvPr>
        </p:nvSpPr>
        <p:spPr>
          <a:xfrm>
            <a:off x="457200" y="1600200"/>
            <a:ext cx="8229600" cy="4525962"/>
          </a:xfrm>
        </p:spPr>
        <p:txBody>
          <a:bodyPr vert="eaVert"/>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4">
            <a:extLst>
              <a:ext uri="{FF2B5EF4-FFF2-40B4-BE49-F238E27FC236}">
                <a16:creationId xmlns:a16="http://schemas.microsoft.com/office/drawing/2014/main" id="{447EEE99-C7C4-6550-482F-C75C38733B81}"/>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5">
            <a:extLst>
              <a:ext uri="{FF2B5EF4-FFF2-40B4-BE49-F238E27FC236}">
                <a16:creationId xmlns:a16="http://schemas.microsoft.com/office/drawing/2014/main" id="{24F85128-23B7-0FC2-7E93-CF5777318A10}"/>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6">
            <a:extLst>
              <a:ext uri="{FF2B5EF4-FFF2-40B4-BE49-F238E27FC236}">
                <a16:creationId xmlns:a16="http://schemas.microsoft.com/office/drawing/2014/main" id="{844DB7CB-72D6-EAAB-20E4-5A6A6A1E9C2E}"/>
              </a:ext>
            </a:extLst>
          </p:cNvPr>
          <p:cNvSpPr>
            <a:spLocks noGrp="1" noChangeArrowheads="1"/>
          </p:cNvSpPr>
          <p:nvPr>
            <p:ph type="sldNum" sz="quarter" idx="12"/>
            <p:custDataLst>
              <p:tags r:id="rId3"/>
            </p:custDataLst>
          </p:nvPr>
        </p:nvSpPr>
        <p:spPr>
          <a:ln/>
        </p:spPr>
        <p:txBody>
          <a:bodyPr/>
          <a:lstStyle>
            <a:lvl1pPr>
              <a:defRPr/>
            </a:lvl1pPr>
          </a:lstStyle>
          <a:p>
            <a:fld id="{3E486345-87BD-B44E-8D41-4CDAA1A0CE6B}" type="slidenum">
              <a:rPr lang="en-US" altLang="en-US"/>
              <a:pPr/>
              <a:t>‹#›</a:t>
            </a:fld>
            <a:endParaRPr lang="en-US" altLang="en-US"/>
          </a:p>
        </p:txBody>
      </p:sp>
    </p:spTree>
    <p:extLst>
      <p:ext uri="{BB962C8B-B14F-4D97-AF65-F5344CB8AC3E}">
        <p14:creationId xmlns:p14="http://schemas.microsoft.com/office/powerpoint/2010/main" val="263311979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en-US" noProof="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4">
            <a:extLst>
              <a:ext uri="{FF2B5EF4-FFF2-40B4-BE49-F238E27FC236}">
                <a16:creationId xmlns:a16="http://schemas.microsoft.com/office/drawing/2014/main" id="{B9E7D1DE-A621-5A28-9234-4D6A9D7D8D5A}"/>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5">
            <a:extLst>
              <a:ext uri="{FF2B5EF4-FFF2-40B4-BE49-F238E27FC236}">
                <a16:creationId xmlns:a16="http://schemas.microsoft.com/office/drawing/2014/main" id="{F66F54DA-C52D-4ECE-ACB1-C7E4D68BD7DD}"/>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6">
            <a:extLst>
              <a:ext uri="{FF2B5EF4-FFF2-40B4-BE49-F238E27FC236}">
                <a16:creationId xmlns:a16="http://schemas.microsoft.com/office/drawing/2014/main" id="{1AE8334D-97C3-87C1-4B61-A6980D03B895}"/>
              </a:ext>
            </a:extLst>
          </p:cNvPr>
          <p:cNvSpPr>
            <a:spLocks noGrp="1" noChangeArrowheads="1"/>
          </p:cNvSpPr>
          <p:nvPr>
            <p:ph type="sldNum" sz="quarter" idx="12"/>
            <p:custDataLst>
              <p:tags r:id="rId3"/>
            </p:custDataLst>
          </p:nvPr>
        </p:nvSpPr>
        <p:spPr>
          <a:ln/>
        </p:spPr>
        <p:txBody>
          <a:bodyPr/>
          <a:lstStyle>
            <a:lvl1pPr>
              <a:defRPr/>
            </a:lvl1pPr>
          </a:lstStyle>
          <a:p>
            <a:fld id="{B59F8A9D-F954-CF44-B0EC-F874CAD007B3}" type="slidenum">
              <a:rPr lang="en-US" altLang="en-US"/>
              <a:pPr/>
              <a:t>‹#›</a:t>
            </a:fld>
            <a:endParaRPr lang="en-US" altLang="en-US"/>
          </a:p>
        </p:txBody>
      </p:sp>
    </p:spTree>
    <p:extLst>
      <p:ext uri="{BB962C8B-B14F-4D97-AF65-F5344CB8AC3E}">
        <p14:creationId xmlns:p14="http://schemas.microsoft.com/office/powerpoint/2010/main" val="301670115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ltLang="en-US" noProof="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en-US" noProof="0"/>
              <a:t>Click to edit Master subtitle style</a:t>
            </a:r>
          </a:p>
        </p:txBody>
      </p:sp>
      <p:sp>
        <p:nvSpPr>
          <p:cNvPr id="4" name="Date Placeholder 6">
            <a:extLst>
              <a:ext uri="{FF2B5EF4-FFF2-40B4-BE49-F238E27FC236}">
                <a16:creationId xmlns:a16="http://schemas.microsoft.com/office/drawing/2014/main" id="{13171BFA-EF3B-A2BE-A190-144299A5E741}"/>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7">
            <a:extLst>
              <a:ext uri="{FF2B5EF4-FFF2-40B4-BE49-F238E27FC236}">
                <a16:creationId xmlns:a16="http://schemas.microsoft.com/office/drawing/2014/main" id="{638320D9-DAD5-A343-F517-A45558DBDE55}"/>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8">
            <a:extLst>
              <a:ext uri="{FF2B5EF4-FFF2-40B4-BE49-F238E27FC236}">
                <a16:creationId xmlns:a16="http://schemas.microsoft.com/office/drawing/2014/main" id="{21B5A9CE-2E66-7D90-DEB1-7110F5A17606}"/>
              </a:ext>
            </a:extLst>
          </p:cNvPr>
          <p:cNvSpPr>
            <a:spLocks noGrp="1" noChangeArrowheads="1"/>
          </p:cNvSpPr>
          <p:nvPr>
            <p:ph type="sldNum" sz="quarter" idx="12"/>
            <p:custDataLst>
              <p:tags r:id="rId3"/>
            </p:custDataLst>
          </p:nvPr>
        </p:nvSpPr>
        <p:spPr>
          <a:ln/>
        </p:spPr>
        <p:txBody>
          <a:bodyPr/>
          <a:lstStyle>
            <a:lvl1pPr>
              <a:defRPr/>
            </a:lvl1pPr>
          </a:lstStyle>
          <a:p>
            <a:fld id="{226112D0-E2BF-9C48-9AF7-C309530B2B3C}" type="slidenum">
              <a:rPr lang="en-US" altLang="en-US"/>
              <a:pPr/>
              <a:t>‹#›</a:t>
            </a:fld>
            <a:endParaRPr lang="en-US" altLang="en-US"/>
          </a:p>
        </p:txBody>
      </p:sp>
    </p:spTree>
    <p:extLst>
      <p:ext uri="{BB962C8B-B14F-4D97-AF65-F5344CB8AC3E}">
        <p14:creationId xmlns:p14="http://schemas.microsoft.com/office/powerpoint/2010/main" val="23637440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Content Placeholder 2"/>
          <p:cNvSpPr>
            <a:spLocks noGrp="1"/>
          </p:cNvSpPr>
          <p:nvPr>
            <p:ph idx="1"/>
          </p:nvPr>
        </p:nvSpPr>
        <p:spPr>
          <a:xfrm>
            <a:off x="457200" y="1600200"/>
            <a:ext cx="8229600" cy="4525962"/>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6">
            <a:extLst>
              <a:ext uri="{FF2B5EF4-FFF2-40B4-BE49-F238E27FC236}">
                <a16:creationId xmlns:a16="http://schemas.microsoft.com/office/drawing/2014/main" id="{002EBEFE-EB71-D4B8-7D98-0CD63A55794E}"/>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7">
            <a:extLst>
              <a:ext uri="{FF2B5EF4-FFF2-40B4-BE49-F238E27FC236}">
                <a16:creationId xmlns:a16="http://schemas.microsoft.com/office/drawing/2014/main" id="{1B187CAA-57C1-65FA-5104-5E2B3DBC8CE1}"/>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8">
            <a:extLst>
              <a:ext uri="{FF2B5EF4-FFF2-40B4-BE49-F238E27FC236}">
                <a16:creationId xmlns:a16="http://schemas.microsoft.com/office/drawing/2014/main" id="{1B14BEDB-D0DE-8832-FB26-D1215298453F}"/>
              </a:ext>
            </a:extLst>
          </p:cNvPr>
          <p:cNvSpPr>
            <a:spLocks noGrp="1" noChangeArrowheads="1"/>
          </p:cNvSpPr>
          <p:nvPr>
            <p:ph type="sldNum" sz="quarter" idx="12"/>
            <p:custDataLst>
              <p:tags r:id="rId3"/>
            </p:custDataLst>
          </p:nvPr>
        </p:nvSpPr>
        <p:spPr>
          <a:ln/>
        </p:spPr>
        <p:txBody>
          <a:bodyPr/>
          <a:lstStyle>
            <a:lvl1pPr>
              <a:defRPr/>
            </a:lvl1pPr>
          </a:lstStyle>
          <a:p>
            <a:fld id="{F73E264D-7AAA-C240-B9B1-30C4C2B58DB6}" type="slidenum">
              <a:rPr lang="en-US" altLang="en-US"/>
              <a:pPr/>
              <a:t>‹#›</a:t>
            </a:fld>
            <a:endParaRPr lang="en-US" altLang="en-US"/>
          </a:p>
        </p:txBody>
      </p:sp>
    </p:spTree>
    <p:extLst>
      <p:ext uri="{BB962C8B-B14F-4D97-AF65-F5344CB8AC3E}">
        <p14:creationId xmlns:p14="http://schemas.microsoft.com/office/powerpoint/2010/main" val="113466456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ltLang="en-US" noProof="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en-US" noProof="0"/>
              <a:t>Edit Master text styles</a:t>
            </a:r>
          </a:p>
        </p:txBody>
      </p:sp>
      <p:sp>
        <p:nvSpPr>
          <p:cNvPr id="4" name="Date Placeholder 6">
            <a:extLst>
              <a:ext uri="{FF2B5EF4-FFF2-40B4-BE49-F238E27FC236}">
                <a16:creationId xmlns:a16="http://schemas.microsoft.com/office/drawing/2014/main" id="{F62E51DF-1F89-7B49-595A-97E41C57597B}"/>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7">
            <a:extLst>
              <a:ext uri="{FF2B5EF4-FFF2-40B4-BE49-F238E27FC236}">
                <a16:creationId xmlns:a16="http://schemas.microsoft.com/office/drawing/2014/main" id="{471CF2A0-B216-4B84-BA00-1361E647E030}"/>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8">
            <a:extLst>
              <a:ext uri="{FF2B5EF4-FFF2-40B4-BE49-F238E27FC236}">
                <a16:creationId xmlns:a16="http://schemas.microsoft.com/office/drawing/2014/main" id="{571CE6D6-B129-C1C1-2DA5-AD908A4F1BC9}"/>
              </a:ext>
            </a:extLst>
          </p:cNvPr>
          <p:cNvSpPr>
            <a:spLocks noGrp="1" noChangeArrowheads="1"/>
          </p:cNvSpPr>
          <p:nvPr>
            <p:ph type="sldNum" sz="quarter" idx="12"/>
            <p:custDataLst>
              <p:tags r:id="rId3"/>
            </p:custDataLst>
          </p:nvPr>
        </p:nvSpPr>
        <p:spPr>
          <a:ln/>
        </p:spPr>
        <p:txBody>
          <a:bodyPr/>
          <a:lstStyle>
            <a:lvl1pPr>
              <a:defRPr/>
            </a:lvl1pPr>
          </a:lstStyle>
          <a:p>
            <a:fld id="{40BD6296-226E-4342-B46F-8B653567425A}" type="slidenum">
              <a:rPr lang="en-US" altLang="en-US"/>
              <a:pPr/>
              <a:t>‹#›</a:t>
            </a:fld>
            <a:endParaRPr lang="en-US" altLang="en-US"/>
          </a:p>
        </p:txBody>
      </p:sp>
    </p:spTree>
    <p:extLst>
      <p:ext uri="{BB962C8B-B14F-4D97-AF65-F5344CB8AC3E}">
        <p14:creationId xmlns:p14="http://schemas.microsoft.com/office/powerpoint/2010/main" val="399161535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Date Placeholder 6">
            <a:extLst>
              <a:ext uri="{FF2B5EF4-FFF2-40B4-BE49-F238E27FC236}">
                <a16:creationId xmlns:a16="http://schemas.microsoft.com/office/drawing/2014/main" id="{8ABA416C-5C43-E064-21A1-AAAB75721487}"/>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7">
            <a:extLst>
              <a:ext uri="{FF2B5EF4-FFF2-40B4-BE49-F238E27FC236}">
                <a16:creationId xmlns:a16="http://schemas.microsoft.com/office/drawing/2014/main" id="{0F2DE900-50D1-CAEC-43A0-FE92535C166E}"/>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8">
            <a:extLst>
              <a:ext uri="{FF2B5EF4-FFF2-40B4-BE49-F238E27FC236}">
                <a16:creationId xmlns:a16="http://schemas.microsoft.com/office/drawing/2014/main" id="{1DE6475B-27E7-8FCC-2FB1-CB715F63AA34}"/>
              </a:ext>
            </a:extLst>
          </p:cNvPr>
          <p:cNvSpPr>
            <a:spLocks noGrp="1" noChangeArrowheads="1"/>
          </p:cNvSpPr>
          <p:nvPr>
            <p:ph type="sldNum" sz="quarter" idx="12"/>
            <p:custDataLst>
              <p:tags r:id="rId3"/>
            </p:custDataLst>
          </p:nvPr>
        </p:nvSpPr>
        <p:spPr>
          <a:ln/>
        </p:spPr>
        <p:txBody>
          <a:bodyPr/>
          <a:lstStyle>
            <a:lvl1pPr>
              <a:defRPr/>
            </a:lvl1pPr>
          </a:lstStyle>
          <a:p>
            <a:fld id="{8158C475-6B03-1B4F-9CCE-9D55B14164C6}" type="slidenum">
              <a:rPr lang="en-US" altLang="en-US"/>
              <a:pPr/>
              <a:t>‹#›</a:t>
            </a:fld>
            <a:endParaRPr lang="en-US" altLang="en-US"/>
          </a:p>
        </p:txBody>
      </p:sp>
    </p:spTree>
    <p:extLst>
      <p:ext uri="{BB962C8B-B14F-4D97-AF65-F5344CB8AC3E}">
        <p14:creationId xmlns:p14="http://schemas.microsoft.com/office/powerpoint/2010/main" val="398859942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Date Placeholder 3">
            <a:extLst>
              <a:ext uri="{FF2B5EF4-FFF2-40B4-BE49-F238E27FC236}">
                <a16:creationId xmlns:a16="http://schemas.microsoft.com/office/drawing/2014/main" id="{BBDD2357-BC47-CA79-7DC7-DF38A98264EF}"/>
              </a:ext>
            </a:extLst>
          </p:cNvPr>
          <p:cNvSpPr>
            <a:spLocks noGrp="1" noChangeArrowheads="1"/>
          </p:cNvSpPr>
          <p:nvPr>
            <p:ph type="dt" sz="half" idx="10"/>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4" name="Footer Placeholder 4">
            <a:extLst>
              <a:ext uri="{FF2B5EF4-FFF2-40B4-BE49-F238E27FC236}">
                <a16:creationId xmlns:a16="http://schemas.microsoft.com/office/drawing/2014/main" id="{91510E6F-116E-9103-2608-58AF39BF15E9}"/>
              </a:ext>
            </a:extLst>
          </p:cNvPr>
          <p:cNvSpPr>
            <a:spLocks noGrp="1" noChangeArrowheads="1"/>
          </p:cNvSpPr>
          <p:nvPr>
            <p:ph type="ftr" sz="quarter" idx="11"/>
          </p:nvPr>
        </p:nvSpPr>
        <p:spPr/>
        <p:txBody>
          <a:bodyPr/>
          <a:lstStyle>
            <a:lvl1pPr>
              <a:defRPr/>
            </a:lvl1pPr>
          </a:lstStyle>
          <a:p>
            <a:r>
              <a:rPr lang="en-US" altLang="en-US"/>
              <a:t>Copyright © 2012 American Medical Association. All rights reserved.</a:t>
            </a:r>
          </a:p>
        </p:txBody>
      </p:sp>
      <p:sp>
        <p:nvSpPr>
          <p:cNvPr id="5" name="Slide Number Placeholder 5">
            <a:extLst>
              <a:ext uri="{FF2B5EF4-FFF2-40B4-BE49-F238E27FC236}">
                <a16:creationId xmlns:a16="http://schemas.microsoft.com/office/drawing/2014/main" id="{7E286424-974F-8C4F-3D9E-277F15230124}"/>
              </a:ext>
            </a:extLst>
          </p:cNvPr>
          <p:cNvSpPr>
            <a:spLocks noGrp="1" noChangeArrowheads="1"/>
          </p:cNvSpPr>
          <p:nvPr>
            <p:ph type="sldNum" sz="quarter" idx="12"/>
          </p:nvPr>
        </p:nvSpPr>
        <p:spPr>
          <a:ln/>
        </p:spPr>
        <p:txBody>
          <a:bodyPr/>
          <a:lstStyle>
            <a:lvl1pPr>
              <a:defRPr/>
            </a:lvl1pPr>
          </a:lstStyle>
          <a:p>
            <a:fld id="{86C07EE7-438D-2D4B-86B4-496D175AC3BE}" type="slidenum">
              <a:rPr lang="en-US" altLang="en-US"/>
              <a:pPr/>
              <a:t>‹#›</a:t>
            </a:fld>
            <a:endParaRPr lang="en-US" altLang="en-US"/>
          </a:p>
        </p:txBody>
      </p:sp>
    </p:spTree>
    <p:extLst>
      <p:ext uri="{BB962C8B-B14F-4D97-AF65-F5344CB8AC3E}">
        <p14:creationId xmlns:p14="http://schemas.microsoft.com/office/powerpoint/2010/main" val="3044936397"/>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ltLang="en-US" noProof="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 name="Date Placeholder 6">
            <a:extLst>
              <a:ext uri="{FF2B5EF4-FFF2-40B4-BE49-F238E27FC236}">
                <a16:creationId xmlns:a16="http://schemas.microsoft.com/office/drawing/2014/main" id="{A024658D-F557-3722-B2BC-E19E24F713B5}"/>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8" name="Footer Placeholder 7">
            <a:extLst>
              <a:ext uri="{FF2B5EF4-FFF2-40B4-BE49-F238E27FC236}">
                <a16:creationId xmlns:a16="http://schemas.microsoft.com/office/drawing/2014/main" id="{2694FE70-25C9-5E3A-A2BB-B007A61A85AD}"/>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9" name="Slide Number Placeholder 8">
            <a:extLst>
              <a:ext uri="{FF2B5EF4-FFF2-40B4-BE49-F238E27FC236}">
                <a16:creationId xmlns:a16="http://schemas.microsoft.com/office/drawing/2014/main" id="{7FC2183C-4DAE-C84D-35A3-0FCFB16982D0}"/>
              </a:ext>
            </a:extLst>
          </p:cNvPr>
          <p:cNvSpPr>
            <a:spLocks noGrp="1" noChangeArrowheads="1"/>
          </p:cNvSpPr>
          <p:nvPr>
            <p:ph type="sldNum" sz="quarter" idx="12"/>
            <p:custDataLst>
              <p:tags r:id="rId3"/>
            </p:custDataLst>
          </p:nvPr>
        </p:nvSpPr>
        <p:spPr>
          <a:ln/>
        </p:spPr>
        <p:txBody>
          <a:bodyPr/>
          <a:lstStyle>
            <a:lvl1pPr>
              <a:defRPr/>
            </a:lvl1pPr>
          </a:lstStyle>
          <a:p>
            <a:fld id="{9E78174E-2519-EE4F-B163-E78DF575A157}" type="slidenum">
              <a:rPr lang="en-US" altLang="en-US"/>
              <a:pPr/>
              <a:t>‹#›</a:t>
            </a:fld>
            <a:endParaRPr lang="en-US" altLang="en-US"/>
          </a:p>
        </p:txBody>
      </p:sp>
    </p:spTree>
    <p:extLst>
      <p:ext uri="{BB962C8B-B14F-4D97-AF65-F5344CB8AC3E}">
        <p14:creationId xmlns:p14="http://schemas.microsoft.com/office/powerpoint/2010/main" val="172324896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Date Placeholder 6">
            <a:extLst>
              <a:ext uri="{FF2B5EF4-FFF2-40B4-BE49-F238E27FC236}">
                <a16:creationId xmlns:a16="http://schemas.microsoft.com/office/drawing/2014/main" id="{19501AA7-72CA-134F-F551-9B0D8829AF72}"/>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4" name="Footer Placeholder 7">
            <a:extLst>
              <a:ext uri="{FF2B5EF4-FFF2-40B4-BE49-F238E27FC236}">
                <a16:creationId xmlns:a16="http://schemas.microsoft.com/office/drawing/2014/main" id="{A46DD9D8-C4AC-A5D4-63D1-8AA8DAFEA6D5}"/>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5" name="Slide Number Placeholder 8">
            <a:extLst>
              <a:ext uri="{FF2B5EF4-FFF2-40B4-BE49-F238E27FC236}">
                <a16:creationId xmlns:a16="http://schemas.microsoft.com/office/drawing/2014/main" id="{FBB88D46-8BBC-5C6B-DCD2-CB1B0441BB64}"/>
              </a:ext>
            </a:extLst>
          </p:cNvPr>
          <p:cNvSpPr>
            <a:spLocks noGrp="1" noChangeArrowheads="1"/>
          </p:cNvSpPr>
          <p:nvPr>
            <p:ph type="sldNum" sz="quarter" idx="12"/>
            <p:custDataLst>
              <p:tags r:id="rId3"/>
            </p:custDataLst>
          </p:nvPr>
        </p:nvSpPr>
        <p:spPr>
          <a:ln/>
        </p:spPr>
        <p:txBody>
          <a:bodyPr/>
          <a:lstStyle>
            <a:lvl1pPr>
              <a:defRPr/>
            </a:lvl1pPr>
          </a:lstStyle>
          <a:p>
            <a:fld id="{D35E8B4C-87C2-564D-9FFD-50E38473E06C}" type="slidenum">
              <a:rPr lang="en-US" altLang="en-US"/>
              <a:pPr/>
              <a:t>‹#›</a:t>
            </a:fld>
            <a:endParaRPr lang="en-US" altLang="en-US"/>
          </a:p>
        </p:txBody>
      </p:sp>
    </p:spTree>
    <p:extLst>
      <p:ext uri="{BB962C8B-B14F-4D97-AF65-F5344CB8AC3E}">
        <p14:creationId xmlns:p14="http://schemas.microsoft.com/office/powerpoint/2010/main" val="271553550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a:extLst>
              <a:ext uri="{FF2B5EF4-FFF2-40B4-BE49-F238E27FC236}">
                <a16:creationId xmlns:a16="http://schemas.microsoft.com/office/drawing/2014/main" id="{A6E4E697-7090-B6D1-D783-F36CB26EFEC9}"/>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3" name="Footer Placeholder 7">
            <a:extLst>
              <a:ext uri="{FF2B5EF4-FFF2-40B4-BE49-F238E27FC236}">
                <a16:creationId xmlns:a16="http://schemas.microsoft.com/office/drawing/2014/main" id="{E084CB0A-8668-47CD-107C-8E750EF2A268}"/>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4" name="Slide Number Placeholder 8">
            <a:extLst>
              <a:ext uri="{FF2B5EF4-FFF2-40B4-BE49-F238E27FC236}">
                <a16:creationId xmlns:a16="http://schemas.microsoft.com/office/drawing/2014/main" id="{7454982B-1907-7AB2-8B6F-EF569D209EA6}"/>
              </a:ext>
            </a:extLst>
          </p:cNvPr>
          <p:cNvSpPr>
            <a:spLocks noGrp="1" noChangeArrowheads="1"/>
          </p:cNvSpPr>
          <p:nvPr>
            <p:ph type="sldNum" sz="quarter" idx="12"/>
            <p:custDataLst>
              <p:tags r:id="rId3"/>
            </p:custDataLst>
          </p:nvPr>
        </p:nvSpPr>
        <p:spPr>
          <a:ln/>
        </p:spPr>
        <p:txBody>
          <a:bodyPr/>
          <a:lstStyle>
            <a:lvl1pPr>
              <a:defRPr/>
            </a:lvl1pPr>
          </a:lstStyle>
          <a:p>
            <a:fld id="{3B9BC0E2-A45B-3B47-A562-088DAF3C1C82}" type="slidenum">
              <a:rPr lang="en-US" altLang="en-US"/>
              <a:pPr/>
              <a:t>‹#›</a:t>
            </a:fld>
            <a:endParaRPr lang="en-US" altLang="en-US"/>
          </a:p>
        </p:txBody>
      </p:sp>
    </p:spTree>
    <p:extLst>
      <p:ext uri="{BB962C8B-B14F-4D97-AF65-F5344CB8AC3E}">
        <p14:creationId xmlns:p14="http://schemas.microsoft.com/office/powerpoint/2010/main" val="425557655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ltLang="en-US" noProof="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Edit Master text styles</a:t>
            </a:r>
          </a:p>
        </p:txBody>
      </p:sp>
      <p:sp>
        <p:nvSpPr>
          <p:cNvPr id="5" name="Date Placeholder 6">
            <a:extLst>
              <a:ext uri="{FF2B5EF4-FFF2-40B4-BE49-F238E27FC236}">
                <a16:creationId xmlns:a16="http://schemas.microsoft.com/office/drawing/2014/main" id="{99023C31-1E9A-B2B1-F120-7A9C0EF20F4C}"/>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7">
            <a:extLst>
              <a:ext uri="{FF2B5EF4-FFF2-40B4-BE49-F238E27FC236}">
                <a16:creationId xmlns:a16="http://schemas.microsoft.com/office/drawing/2014/main" id="{9EA4C9B4-05B3-DE87-4F3C-96B222A0B790}"/>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8">
            <a:extLst>
              <a:ext uri="{FF2B5EF4-FFF2-40B4-BE49-F238E27FC236}">
                <a16:creationId xmlns:a16="http://schemas.microsoft.com/office/drawing/2014/main" id="{7DA1733D-F2EA-1F02-D08F-753DF684BFA6}"/>
              </a:ext>
            </a:extLst>
          </p:cNvPr>
          <p:cNvSpPr>
            <a:spLocks noGrp="1" noChangeArrowheads="1"/>
          </p:cNvSpPr>
          <p:nvPr>
            <p:ph type="sldNum" sz="quarter" idx="12"/>
            <p:custDataLst>
              <p:tags r:id="rId3"/>
            </p:custDataLst>
          </p:nvPr>
        </p:nvSpPr>
        <p:spPr>
          <a:ln/>
        </p:spPr>
        <p:txBody>
          <a:bodyPr/>
          <a:lstStyle>
            <a:lvl1pPr>
              <a:defRPr/>
            </a:lvl1pPr>
          </a:lstStyle>
          <a:p>
            <a:fld id="{843E6D3E-C55E-6D4F-9E51-A326DB667941}" type="slidenum">
              <a:rPr lang="en-US" altLang="en-US"/>
              <a:pPr/>
              <a:t>‹#›</a:t>
            </a:fld>
            <a:endParaRPr lang="en-US" altLang="en-US"/>
          </a:p>
        </p:txBody>
      </p:sp>
    </p:spTree>
    <p:extLst>
      <p:ext uri="{BB962C8B-B14F-4D97-AF65-F5344CB8AC3E}">
        <p14:creationId xmlns:p14="http://schemas.microsoft.com/office/powerpoint/2010/main" val="1320621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ltLang="en-US" noProof="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lt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Edit Master text styles</a:t>
            </a:r>
          </a:p>
        </p:txBody>
      </p:sp>
      <p:sp>
        <p:nvSpPr>
          <p:cNvPr id="5" name="Date Placeholder 6">
            <a:extLst>
              <a:ext uri="{FF2B5EF4-FFF2-40B4-BE49-F238E27FC236}">
                <a16:creationId xmlns:a16="http://schemas.microsoft.com/office/drawing/2014/main" id="{E08E104E-063D-F070-C0A9-BC814D067CB7}"/>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7">
            <a:extLst>
              <a:ext uri="{FF2B5EF4-FFF2-40B4-BE49-F238E27FC236}">
                <a16:creationId xmlns:a16="http://schemas.microsoft.com/office/drawing/2014/main" id="{76C6D111-EB44-94AF-9108-4EE95A30D6AD}"/>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8">
            <a:extLst>
              <a:ext uri="{FF2B5EF4-FFF2-40B4-BE49-F238E27FC236}">
                <a16:creationId xmlns:a16="http://schemas.microsoft.com/office/drawing/2014/main" id="{FB25ADAB-E98A-9CA2-A940-D5FDE0EE88DA}"/>
              </a:ext>
            </a:extLst>
          </p:cNvPr>
          <p:cNvSpPr>
            <a:spLocks noGrp="1" noChangeArrowheads="1"/>
          </p:cNvSpPr>
          <p:nvPr>
            <p:ph type="sldNum" sz="quarter" idx="12"/>
            <p:custDataLst>
              <p:tags r:id="rId3"/>
            </p:custDataLst>
          </p:nvPr>
        </p:nvSpPr>
        <p:spPr>
          <a:ln/>
        </p:spPr>
        <p:txBody>
          <a:bodyPr/>
          <a:lstStyle>
            <a:lvl1pPr>
              <a:defRPr/>
            </a:lvl1pPr>
          </a:lstStyle>
          <a:p>
            <a:fld id="{4D242B91-44F4-994B-BB39-1D1F0F9FC1B8}" type="slidenum">
              <a:rPr lang="en-US" altLang="en-US"/>
              <a:pPr/>
              <a:t>‹#›</a:t>
            </a:fld>
            <a:endParaRPr lang="en-US" altLang="en-US"/>
          </a:p>
        </p:txBody>
      </p:sp>
    </p:spTree>
    <p:extLst>
      <p:ext uri="{BB962C8B-B14F-4D97-AF65-F5344CB8AC3E}">
        <p14:creationId xmlns:p14="http://schemas.microsoft.com/office/powerpoint/2010/main" val="360955023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Vertical Text Placeholder 2"/>
          <p:cNvSpPr>
            <a:spLocks noGrp="1"/>
          </p:cNvSpPr>
          <p:nvPr>
            <p:ph type="body" orient="vert" idx="1"/>
          </p:nvPr>
        </p:nvSpPr>
        <p:spPr>
          <a:xfrm>
            <a:off x="457200" y="1600200"/>
            <a:ext cx="8229600" cy="4525962"/>
          </a:xfrm>
        </p:spPr>
        <p:txBody>
          <a:bodyPr vert="eaVert"/>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6">
            <a:extLst>
              <a:ext uri="{FF2B5EF4-FFF2-40B4-BE49-F238E27FC236}">
                <a16:creationId xmlns:a16="http://schemas.microsoft.com/office/drawing/2014/main" id="{7193BFEA-1774-6E94-CB81-BD548AA639A0}"/>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7">
            <a:extLst>
              <a:ext uri="{FF2B5EF4-FFF2-40B4-BE49-F238E27FC236}">
                <a16:creationId xmlns:a16="http://schemas.microsoft.com/office/drawing/2014/main" id="{C3620674-9E2E-F14D-F5C7-0AD0F101B9FD}"/>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8">
            <a:extLst>
              <a:ext uri="{FF2B5EF4-FFF2-40B4-BE49-F238E27FC236}">
                <a16:creationId xmlns:a16="http://schemas.microsoft.com/office/drawing/2014/main" id="{56128903-A25C-232D-8980-DF0C41DAEDB8}"/>
              </a:ext>
            </a:extLst>
          </p:cNvPr>
          <p:cNvSpPr>
            <a:spLocks noGrp="1" noChangeArrowheads="1"/>
          </p:cNvSpPr>
          <p:nvPr>
            <p:ph type="sldNum" sz="quarter" idx="12"/>
            <p:custDataLst>
              <p:tags r:id="rId3"/>
            </p:custDataLst>
          </p:nvPr>
        </p:nvSpPr>
        <p:spPr>
          <a:ln/>
        </p:spPr>
        <p:txBody>
          <a:bodyPr/>
          <a:lstStyle>
            <a:lvl1pPr>
              <a:defRPr/>
            </a:lvl1pPr>
          </a:lstStyle>
          <a:p>
            <a:fld id="{73155F5C-77C5-5945-B72B-112B3DC00D0A}" type="slidenum">
              <a:rPr lang="en-US" altLang="en-US"/>
              <a:pPr/>
              <a:t>‹#›</a:t>
            </a:fld>
            <a:endParaRPr lang="en-US" altLang="en-US"/>
          </a:p>
        </p:txBody>
      </p:sp>
    </p:spTree>
    <p:extLst>
      <p:ext uri="{BB962C8B-B14F-4D97-AF65-F5344CB8AC3E}">
        <p14:creationId xmlns:p14="http://schemas.microsoft.com/office/powerpoint/2010/main" val="155852146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en-US" noProof="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6">
            <a:extLst>
              <a:ext uri="{FF2B5EF4-FFF2-40B4-BE49-F238E27FC236}">
                <a16:creationId xmlns:a16="http://schemas.microsoft.com/office/drawing/2014/main" id="{1D9C883F-ED88-E1A1-6853-F1397CB0E92E}"/>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7">
            <a:extLst>
              <a:ext uri="{FF2B5EF4-FFF2-40B4-BE49-F238E27FC236}">
                <a16:creationId xmlns:a16="http://schemas.microsoft.com/office/drawing/2014/main" id="{02186729-E3E5-6DCA-8113-E7FF980FF310}"/>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8">
            <a:extLst>
              <a:ext uri="{FF2B5EF4-FFF2-40B4-BE49-F238E27FC236}">
                <a16:creationId xmlns:a16="http://schemas.microsoft.com/office/drawing/2014/main" id="{5068650E-DC57-9EA1-36F2-AD614F93430E}"/>
              </a:ext>
            </a:extLst>
          </p:cNvPr>
          <p:cNvSpPr>
            <a:spLocks noGrp="1" noChangeArrowheads="1"/>
          </p:cNvSpPr>
          <p:nvPr>
            <p:ph type="sldNum" sz="quarter" idx="12"/>
            <p:custDataLst>
              <p:tags r:id="rId3"/>
            </p:custDataLst>
          </p:nvPr>
        </p:nvSpPr>
        <p:spPr>
          <a:ln/>
        </p:spPr>
        <p:txBody>
          <a:bodyPr/>
          <a:lstStyle>
            <a:lvl1pPr>
              <a:defRPr/>
            </a:lvl1pPr>
          </a:lstStyle>
          <a:p>
            <a:fld id="{1196855B-645E-2F40-9348-907C547FE346}" type="slidenum">
              <a:rPr lang="en-US" altLang="en-US"/>
              <a:pPr/>
              <a:t>‹#›</a:t>
            </a:fld>
            <a:endParaRPr lang="en-US" altLang="en-US"/>
          </a:p>
        </p:txBody>
      </p:sp>
    </p:spTree>
    <p:extLst>
      <p:ext uri="{BB962C8B-B14F-4D97-AF65-F5344CB8AC3E}">
        <p14:creationId xmlns:p14="http://schemas.microsoft.com/office/powerpoint/2010/main" val="347111890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ltLang="en-US" noProof="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en-US" noProof="0"/>
              <a:t>Click to edit Master subtitle style</a:t>
            </a:r>
          </a:p>
        </p:txBody>
      </p:sp>
      <p:sp>
        <p:nvSpPr>
          <p:cNvPr id="4" name="Date Placeholder 3">
            <a:extLst>
              <a:ext uri="{FF2B5EF4-FFF2-40B4-BE49-F238E27FC236}">
                <a16:creationId xmlns:a16="http://schemas.microsoft.com/office/drawing/2014/main" id="{EE4743BE-B786-A3BD-019C-A5626BE59EDB}"/>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CFA3A14B-1B10-4E60-836B-582ECC441302}"/>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2B5AC960-D866-F8A2-166F-8C02CC8ADCFA}"/>
              </a:ext>
            </a:extLst>
          </p:cNvPr>
          <p:cNvSpPr>
            <a:spLocks noGrp="1" noChangeArrowheads="1"/>
          </p:cNvSpPr>
          <p:nvPr>
            <p:ph type="sldNum" sz="quarter" idx="12"/>
            <p:custDataLst>
              <p:tags r:id="rId3"/>
            </p:custDataLst>
          </p:nvPr>
        </p:nvSpPr>
        <p:spPr>
          <a:ln/>
        </p:spPr>
        <p:txBody>
          <a:bodyPr/>
          <a:lstStyle>
            <a:lvl1pPr>
              <a:defRPr/>
            </a:lvl1pPr>
          </a:lstStyle>
          <a:p>
            <a:fld id="{2B65AE5C-AE24-D34D-86E9-07DA84DC1947}" type="slidenum">
              <a:rPr lang="en-US" altLang="en-US"/>
              <a:pPr/>
              <a:t>‹#›</a:t>
            </a:fld>
            <a:endParaRPr lang="en-US" altLang="en-US"/>
          </a:p>
        </p:txBody>
      </p:sp>
    </p:spTree>
    <p:extLst>
      <p:ext uri="{BB962C8B-B14F-4D97-AF65-F5344CB8AC3E}">
        <p14:creationId xmlns:p14="http://schemas.microsoft.com/office/powerpoint/2010/main" val="1165577945"/>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Content Placeholder 2"/>
          <p:cNvSpPr>
            <a:spLocks noGrp="1"/>
          </p:cNvSpPr>
          <p:nvPr>
            <p:ph idx="1"/>
          </p:nvPr>
        </p:nvSpPr>
        <p:spPr>
          <a:xfrm>
            <a:off x="457200" y="1600200"/>
            <a:ext cx="8229600" cy="4525962"/>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3">
            <a:extLst>
              <a:ext uri="{FF2B5EF4-FFF2-40B4-BE49-F238E27FC236}">
                <a16:creationId xmlns:a16="http://schemas.microsoft.com/office/drawing/2014/main" id="{95848D1F-3998-0A54-9B37-B66DCAB650AC}"/>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1991D213-187A-E35F-09CE-5CCCD6584895}"/>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EF882574-F18B-3099-29E9-D537D391DE2A}"/>
              </a:ext>
            </a:extLst>
          </p:cNvPr>
          <p:cNvSpPr>
            <a:spLocks noGrp="1" noChangeArrowheads="1"/>
          </p:cNvSpPr>
          <p:nvPr>
            <p:ph type="sldNum" sz="quarter" idx="12"/>
            <p:custDataLst>
              <p:tags r:id="rId3"/>
            </p:custDataLst>
          </p:nvPr>
        </p:nvSpPr>
        <p:spPr>
          <a:ln/>
        </p:spPr>
        <p:txBody>
          <a:bodyPr/>
          <a:lstStyle>
            <a:lvl1pPr>
              <a:defRPr/>
            </a:lvl1pPr>
          </a:lstStyle>
          <a:p>
            <a:fld id="{AF77FD17-FF72-E240-B9B5-124F83AEF21F}" type="slidenum">
              <a:rPr lang="en-US" altLang="en-US"/>
              <a:pPr/>
              <a:t>‹#›</a:t>
            </a:fld>
            <a:endParaRPr lang="en-US" altLang="en-US"/>
          </a:p>
        </p:txBody>
      </p:sp>
    </p:spTree>
    <p:extLst>
      <p:ext uri="{BB962C8B-B14F-4D97-AF65-F5344CB8AC3E}">
        <p14:creationId xmlns:p14="http://schemas.microsoft.com/office/powerpoint/2010/main" val="3664024991"/>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ltLang="en-US" noProof="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en-US" noProof="0"/>
              <a:t>Edit Master text styles</a:t>
            </a:r>
          </a:p>
        </p:txBody>
      </p:sp>
      <p:sp>
        <p:nvSpPr>
          <p:cNvPr id="4" name="Date Placeholder 3">
            <a:extLst>
              <a:ext uri="{FF2B5EF4-FFF2-40B4-BE49-F238E27FC236}">
                <a16:creationId xmlns:a16="http://schemas.microsoft.com/office/drawing/2014/main" id="{BE77DBC8-6DB2-038D-689E-88903F46CBDC}"/>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6223ED0F-E67E-CA64-1355-0098C75DBCDA}"/>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39559DFE-1009-05EB-EE32-116F32B21919}"/>
              </a:ext>
            </a:extLst>
          </p:cNvPr>
          <p:cNvSpPr>
            <a:spLocks noGrp="1" noChangeArrowheads="1"/>
          </p:cNvSpPr>
          <p:nvPr>
            <p:ph type="sldNum" sz="quarter" idx="12"/>
            <p:custDataLst>
              <p:tags r:id="rId3"/>
            </p:custDataLst>
          </p:nvPr>
        </p:nvSpPr>
        <p:spPr>
          <a:ln/>
        </p:spPr>
        <p:txBody>
          <a:bodyPr/>
          <a:lstStyle>
            <a:lvl1pPr>
              <a:defRPr/>
            </a:lvl1pPr>
          </a:lstStyle>
          <a:p>
            <a:fld id="{F5FD9A64-EC6F-4144-83FA-8574A06E2583}" type="slidenum">
              <a:rPr lang="en-US" altLang="en-US"/>
              <a:pPr/>
              <a:t>‹#›</a:t>
            </a:fld>
            <a:endParaRPr lang="en-US" altLang="en-US"/>
          </a:p>
        </p:txBody>
      </p:sp>
    </p:spTree>
    <p:extLst>
      <p:ext uri="{BB962C8B-B14F-4D97-AF65-F5344CB8AC3E}">
        <p14:creationId xmlns:p14="http://schemas.microsoft.com/office/powerpoint/2010/main" val="29866405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122EC30-0D29-1CE4-DFCC-54A41459598C}"/>
              </a:ext>
            </a:extLst>
          </p:cNvPr>
          <p:cNvSpPr>
            <a:spLocks noGrp="1" noChangeArrowheads="1"/>
          </p:cNvSpPr>
          <p:nvPr>
            <p:ph type="dt" sz="half" idx="10"/>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3" name="Footer Placeholder 4">
            <a:extLst>
              <a:ext uri="{FF2B5EF4-FFF2-40B4-BE49-F238E27FC236}">
                <a16:creationId xmlns:a16="http://schemas.microsoft.com/office/drawing/2014/main" id="{98D553A5-8958-9EF9-1D61-3748C7CB77B3}"/>
              </a:ext>
            </a:extLst>
          </p:cNvPr>
          <p:cNvSpPr>
            <a:spLocks noGrp="1" noChangeArrowheads="1"/>
          </p:cNvSpPr>
          <p:nvPr>
            <p:ph type="ftr" sz="quarter" idx="11"/>
          </p:nvPr>
        </p:nvSpPr>
        <p:spPr/>
        <p:txBody>
          <a:bodyPr/>
          <a:lstStyle>
            <a:lvl1pPr>
              <a:defRPr/>
            </a:lvl1pPr>
          </a:lstStyle>
          <a:p>
            <a:r>
              <a:rPr lang="en-US" altLang="en-US"/>
              <a:t>Copyright © 2012 American Medical Association. All rights reserved.</a:t>
            </a:r>
          </a:p>
        </p:txBody>
      </p:sp>
      <p:sp>
        <p:nvSpPr>
          <p:cNvPr id="4" name="Slide Number Placeholder 5">
            <a:extLst>
              <a:ext uri="{FF2B5EF4-FFF2-40B4-BE49-F238E27FC236}">
                <a16:creationId xmlns:a16="http://schemas.microsoft.com/office/drawing/2014/main" id="{9635C612-8CFD-A4C6-7BB7-E2E18AD6A95A}"/>
              </a:ext>
            </a:extLst>
          </p:cNvPr>
          <p:cNvSpPr>
            <a:spLocks noGrp="1" noChangeArrowheads="1"/>
          </p:cNvSpPr>
          <p:nvPr>
            <p:ph type="sldNum" sz="quarter" idx="12"/>
          </p:nvPr>
        </p:nvSpPr>
        <p:spPr>
          <a:ln/>
        </p:spPr>
        <p:txBody>
          <a:bodyPr/>
          <a:lstStyle>
            <a:lvl1pPr>
              <a:defRPr/>
            </a:lvl1pPr>
          </a:lstStyle>
          <a:p>
            <a:fld id="{D23FF545-84E2-8F4D-BC22-DE1D58E63B0F}" type="slidenum">
              <a:rPr lang="en-US" altLang="en-US"/>
              <a:pPr/>
              <a:t>‹#›</a:t>
            </a:fld>
            <a:endParaRPr lang="en-US" altLang="en-US"/>
          </a:p>
        </p:txBody>
      </p:sp>
    </p:spTree>
    <p:extLst>
      <p:ext uri="{BB962C8B-B14F-4D97-AF65-F5344CB8AC3E}">
        <p14:creationId xmlns:p14="http://schemas.microsoft.com/office/powerpoint/2010/main" val="166688453"/>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Date Placeholder 3">
            <a:extLst>
              <a:ext uri="{FF2B5EF4-FFF2-40B4-BE49-F238E27FC236}">
                <a16:creationId xmlns:a16="http://schemas.microsoft.com/office/drawing/2014/main" id="{6126C277-1C0D-41B0-9845-AE5BAEB1AC58}"/>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4">
            <a:extLst>
              <a:ext uri="{FF2B5EF4-FFF2-40B4-BE49-F238E27FC236}">
                <a16:creationId xmlns:a16="http://schemas.microsoft.com/office/drawing/2014/main" id="{8A0E2D64-C000-F09A-57BB-219D4927E10D}"/>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5">
            <a:extLst>
              <a:ext uri="{FF2B5EF4-FFF2-40B4-BE49-F238E27FC236}">
                <a16:creationId xmlns:a16="http://schemas.microsoft.com/office/drawing/2014/main" id="{16BFDD08-F103-E4C8-6DEC-D615B1DEA0E5}"/>
              </a:ext>
            </a:extLst>
          </p:cNvPr>
          <p:cNvSpPr>
            <a:spLocks noGrp="1" noChangeArrowheads="1"/>
          </p:cNvSpPr>
          <p:nvPr>
            <p:ph type="sldNum" sz="quarter" idx="12"/>
            <p:custDataLst>
              <p:tags r:id="rId3"/>
            </p:custDataLst>
          </p:nvPr>
        </p:nvSpPr>
        <p:spPr>
          <a:ln/>
        </p:spPr>
        <p:txBody>
          <a:bodyPr/>
          <a:lstStyle>
            <a:lvl1pPr>
              <a:defRPr/>
            </a:lvl1pPr>
          </a:lstStyle>
          <a:p>
            <a:fld id="{30FA7A83-5E9E-E649-896C-064155BED336}" type="slidenum">
              <a:rPr lang="en-US" altLang="en-US"/>
              <a:pPr/>
              <a:t>‹#›</a:t>
            </a:fld>
            <a:endParaRPr lang="en-US" altLang="en-US"/>
          </a:p>
        </p:txBody>
      </p:sp>
    </p:spTree>
    <p:extLst>
      <p:ext uri="{BB962C8B-B14F-4D97-AF65-F5344CB8AC3E}">
        <p14:creationId xmlns:p14="http://schemas.microsoft.com/office/powerpoint/2010/main" val="2075488852"/>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ltLang="en-US" noProof="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 name="Date Placeholder 3">
            <a:extLst>
              <a:ext uri="{FF2B5EF4-FFF2-40B4-BE49-F238E27FC236}">
                <a16:creationId xmlns:a16="http://schemas.microsoft.com/office/drawing/2014/main" id="{A798AC0C-3ADD-A6C5-8855-EA3B177C358D}"/>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8" name="Footer Placeholder 4">
            <a:extLst>
              <a:ext uri="{FF2B5EF4-FFF2-40B4-BE49-F238E27FC236}">
                <a16:creationId xmlns:a16="http://schemas.microsoft.com/office/drawing/2014/main" id="{669FCBC0-F989-639D-DE5B-8CB3FBDE0105}"/>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9" name="Slide Number Placeholder 5">
            <a:extLst>
              <a:ext uri="{FF2B5EF4-FFF2-40B4-BE49-F238E27FC236}">
                <a16:creationId xmlns:a16="http://schemas.microsoft.com/office/drawing/2014/main" id="{E25D901E-4966-E9C4-405B-F1D94E5F8B1F}"/>
              </a:ext>
            </a:extLst>
          </p:cNvPr>
          <p:cNvSpPr>
            <a:spLocks noGrp="1" noChangeArrowheads="1"/>
          </p:cNvSpPr>
          <p:nvPr>
            <p:ph type="sldNum" sz="quarter" idx="12"/>
            <p:custDataLst>
              <p:tags r:id="rId3"/>
            </p:custDataLst>
          </p:nvPr>
        </p:nvSpPr>
        <p:spPr>
          <a:ln/>
        </p:spPr>
        <p:txBody>
          <a:bodyPr/>
          <a:lstStyle>
            <a:lvl1pPr>
              <a:defRPr/>
            </a:lvl1pPr>
          </a:lstStyle>
          <a:p>
            <a:fld id="{A3C1E392-9C26-3440-8716-792501589B10}" type="slidenum">
              <a:rPr lang="en-US" altLang="en-US"/>
              <a:pPr/>
              <a:t>‹#›</a:t>
            </a:fld>
            <a:endParaRPr lang="en-US" altLang="en-US"/>
          </a:p>
        </p:txBody>
      </p:sp>
    </p:spTree>
    <p:extLst>
      <p:ext uri="{BB962C8B-B14F-4D97-AF65-F5344CB8AC3E}">
        <p14:creationId xmlns:p14="http://schemas.microsoft.com/office/powerpoint/2010/main" val="143133727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Date Placeholder 3">
            <a:extLst>
              <a:ext uri="{FF2B5EF4-FFF2-40B4-BE49-F238E27FC236}">
                <a16:creationId xmlns:a16="http://schemas.microsoft.com/office/drawing/2014/main" id="{7383AB76-C19C-F7FC-0162-2B2523820595}"/>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4" name="Footer Placeholder 4">
            <a:extLst>
              <a:ext uri="{FF2B5EF4-FFF2-40B4-BE49-F238E27FC236}">
                <a16:creationId xmlns:a16="http://schemas.microsoft.com/office/drawing/2014/main" id="{031F8523-F141-6039-A0B3-CBA5E5074567}"/>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5" name="Slide Number Placeholder 5">
            <a:extLst>
              <a:ext uri="{FF2B5EF4-FFF2-40B4-BE49-F238E27FC236}">
                <a16:creationId xmlns:a16="http://schemas.microsoft.com/office/drawing/2014/main" id="{3A81A612-5434-E681-D4D0-9045C5134A90}"/>
              </a:ext>
            </a:extLst>
          </p:cNvPr>
          <p:cNvSpPr>
            <a:spLocks noGrp="1" noChangeArrowheads="1"/>
          </p:cNvSpPr>
          <p:nvPr>
            <p:ph type="sldNum" sz="quarter" idx="12"/>
            <p:custDataLst>
              <p:tags r:id="rId3"/>
            </p:custDataLst>
          </p:nvPr>
        </p:nvSpPr>
        <p:spPr>
          <a:ln/>
        </p:spPr>
        <p:txBody>
          <a:bodyPr/>
          <a:lstStyle>
            <a:lvl1pPr>
              <a:defRPr/>
            </a:lvl1pPr>
          </a:lstStyle>
          <a:p>
            <a:fld id="{1089B3B2-0115-F34F-8A11-12DE49C2FC46}" type="slidenum">
              <a:rPr lang="en-US" altLang="en-US"/>
              <a:pPr/>
              <a:t>‹#›</a:t>
            </a:fld>
            <a:endParaRPr lang="en-US" altLang="en-US"/>
          </a:p>
        </p:txBody>
      </p:sp>
    </p:spTree>
    <p:extLst>
      <p:ext uri="{BB962C8B-B14F-4D97-AF65-F5344CB8AC3E}">
        <p14:creationId xmlns:p14="http://schemas.microsoft.com/office/powerpoint/2010/main" val="1836760021"/>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5DBC349-1776-7585-8DC1-3184DB38541F}"/>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3" name="Footer Placeholder 4">
            <a:extLst>
              <a:ext uri="{FF2B5EF4-FFF2-40B4-BE49-F238E27FC236}">
                <a16:creationId xmlns:a16="http://schemas.microsoft.com/office/drawing/2014/main" id="{93F19A6F-A360-4299-0489-6CDDA1CDAFEC}"/>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4" name="Slide Number Placeholder 5">
            <a:extLst>
              <a:ext uri="{FF2B5EF4-FFF2-40B4-BE49-F238E27FC236}">
                <a16:creationId xmlns:a16="http://schemas.microsoft.com/office/drawing/2014/main" id="{D0D325BD-6868-B0C0-D7DC-28262B06272C}"/>
              </a:ext>
            </a:extLst>
          </p:cNvPr>
          <p:cNvSpPr>
            <a:spLocks noGrp="1" noChangeArrowheads="1"/>
          </p:cNvSpPr>
          <p:nvPr>
            <p:ph type="sldNum" sz="quarter" idx="12"/>
            <p:custDataLst>
              <p:tags r:id="rId3"/>
            </p:custDataLst>
          </p:nvPr>
        </p:nvSpPr>
        <p:spPr>
          <a:ln/>
        </p:spPr>
        <p:txBody>
          <a:bodyPr/>
          <a:lstStyle>
            <a:lvl1pPr>
              <a:defRPr/>
            </a:lvl1pPr>
          </a:lstStyle>
          <a:p>
            <a:fld id="{1E5992EB-A507-9841-9938-61538229CD15}" type="slidenum">
              <a:rPr lang="en-US" altLang="en-US"/>
              <a:pPr/>
              <a:t>‹#›</a:t>
            </a:fld>
            <a:endParaRPr lang="en-US" altLang="en-US"/>
          </a:p>
        </p:txBody>
      </p:sp>
    </p:spTree>
    <p:extLst>
      <p:ext uri="{BB962C8B-B14F-4D97-AF65-F5344CB8AC3E}">
        <p14:creationId xmlns:p14="http://schemas.microsoft.com/office/powerpoint/2010/main" val="2332743116"/>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ltLang="en-US" noProof="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Edit Master text styles</a:t>
            </a:r>
          </a:p>
        </p:txBody>
      </p:sp>
      <p:sp>
        <p:nvSpPr>
          <p:cNvPr id="5" name="Date Placeholder 3">
            <a:extLst>
              <a:ext uri="{FF2B5EF4-FFF2-40B4-BE49-F238E27FC236}">
                <a16:creationId xmlns:a16="http://schemas.microsoft.com/office/drawing/2014/main" id="{B1B85268-DE19-342F-E975-709246A71FCA}"/>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4">
            <a:extLst>
              <a:ext uri="{FF2B5EF4-FFF2-40B4-BE49-F238E27FC236}">
                <a16:creationId xmlns:a16="http://schemas.microsoft.com/office/drawing/2014/main" id="{A1B2D2D0-2EB2-0859-6C9D-F8C3F3CA1113}"/>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5">
            <a:extLst>
              <a:ext uri="{FF2B5EF4-FFF2-40B4-BE49-F238E27FC236}">
                <a16:creationId xmlns:a16="http://schemas.microsoft.com/office/drawing/2014/main" id="{5DB0F467-C92A-3438-3B0E-CE32248E1522}"/>
              </a:ext>
            </a:extLst>
          </p:cNvPr>
          <p:cNvSpPr>
            <a:spLocks noGrp="1" noChangeArrowheads="1"/>
          </p:cNvSpPr>
          <p:nvPr>
            <p:ph type="sldNum" sz="quarter" idx="12"/>
            <p:custDataLst>
              <p:tags r:id="rId3"/>
            </p:custDataLst>
          </p:nvPr>
        </p:nvSpPr>
        <p:spPr>
          <a:ln/>
        </p:spPr>
        <p:txBody>
          <a:bodyPr/>
          <a:lstStyle>
            <a:lvl1pPr>
              <a:defRPr/>
            </a:lvl1pPr>
          </a:lstStyle>
          <a:p>
            <a:fld id="{93F5FCD7-DC5F-1945-AD28-6D71AEED97F5}" type="slidenum">
              <a:rPr lang="en-US" altLang="en-US"/>
              <a:pPr/>
              <a:t>‹#›</a:t>
            </a:fld>
            <a:endParaRPr lang="en-US" altLang="en-US"/>
          </a:p>
        </p:txBody>
      </p:sp>
    </p:spTree>
    <p:extLst>
      <p:ext uri="{BB962C8B-B14F-4D97-AF65-F5344CB8AC3E}">
        <p14:creationId xmlns:p14="http://schemas.microsoft.com/office/powerpoint/2010/main" val="1187981617"/>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ltLang="en-US" noProof="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lt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Edit Master text styles</a:t>
            </a:r>
          </a:p>
        </p:txBody>
      </p:sp>
      <p:sp>
        <p:nvSpPr>
          <p:cNvPr id="5" name="Date Placeholder 3">
            <a:extLst>
              <a:ext uri="{FF2B5EF4-FFF2-40B4-BE49-F238E27FC236}">
                <a16:creationId xmlns:a16="http://schemas.microsoft.com/office/drawing/2014/main" id="{769FF500-7963-6EC8-2B6A-BA81EACC1DF3}"/>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4">
            <a:extLst>
              <a:ext uri="{FF2B5EF4-FFF2-40B4-BE49-F238E27FC236}">
                <a16:creationId xmlns:a16="http://schemas.microsoft.com/office/drawing/2014/main" id="{64352084-C856-EA96-A77C-93FBE88E0D9F}"/>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5">
            <a:extLst>
              <a:ext uri="{FF2B5EF4-FFF2-40B4-BE49-F238E27FC236}">
                <a16:creationId xmlns:a16="http://schemas.microsoft.com/office/drawing/2014/main" id="{B5745177-E566-BD41-F3EF-BB26F870FCEB}"/>
              </a:ext>
            </a:extLst>
          </p:cNvPr>
          <p:cNvSpPr>
            <a:spLocks noGrp="1" noChangeArrowheads="1"/>
          </p:cNvSpPr>
          <p:nvPr>
            <p:ph type="sldNum" sz="quarter" idx="12"/>
            <p:custDataLst>
              <p:tags r:id="rId3"/>
            </p:custDataLst>
          </p:nvPr>
        </p:nvSpPr>
        <p:spPr>
          <a:ln/>
        </p:spPr>
        <p:txBody>
          <a:bodyPr/>
          <a:lstStyle>
            <a:lvl1pPr>
              <a:defRPr/>
            </a:lvl1pPr>
          </a:lstStyle>
          <a:p>
            <a:fld id="{EF7A32E4-320B-3741-8A1C-C287F3F02239}" type="slidenum">
              <a:rPr lang="en-US" altLang="en-US"/>
              <a:pPr/>
              <a:t>‹#›</a:t>
            </a:fld>
            <a:endParaRPr lang="en-US" altLang="en-US"/>
          </a:p>
        </p:txBody>
      </p:sp>
    </p:spTree>
    <p:extLst>
      <p:ext uri="{BB962C8B-B14F-4D97-AF65-F5344CB8AC3E}">
        <p14:creationId xmlns:p14="http://schemas.microsoft.com/office/powerpoint/2010/main" val="333910188"/>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Vertical Text Placeholder 2"/>
          <p:cNvSpPr>
            <a:spLocks noGrp="1"/>
          </p:cNvSpPr>
          <p:nvPr>
            <p:ph type="body" orient="vert" idx="1"/>
          </p:nvPr>
        </p:nvSpPr>
        <p:spPr>
          <a:xfrm>
            <a:off x="457200" y="1600200"/>
            <a:ext cx="8229600" cy="4525962"/>
          </a:xfrm>
        </p:spPr>
        <p:txBody>
          <a:bodyPr vert="eaVert"/>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3">
            <a:extLst>
              <a:ext uri="{FF2B5EF4-FFF2-40B4-BE49-F238E27FC236}">
                <a16:creationId xmlns:a16="http://schemas.microsoft.com/office/drawing/2014/main" id="{B8E0642A-34B4-E4CE-944C-37EC14D41AD3}"/>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30AC4FF1-44AA-BA03-F431-71D5359ABC87}"/>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4EE37DCA-551D-2ED6-D1A9-75EB59AF8F03}"/>
              </a:ext>
            </a:extLst>
          </p:cNvPr>
          <p:cNvSpPr>
            <a:spLocks noGrp="1" noChangeArrowheads="1"/>
          </p:cNvSpPr>
          <p:nvPr>
            <p:ph type="sldNum" sz="quarter" idx="12"/>
            <p:custDataLst>
              <p:tags r:id="rId3"/>
            </p:custDataLst>
          </p:nvPr>
        </p:nvSpPr>
        <p:spPr>
          <a:ln/>
        </p:spPr>
        <p:txBody>
          <a:bodyPr/>
          <a:lstStyle>
            <a:lvl1pPr>
              <a:defRPr/>
            </a:lvl1pPr>
          </a:lstStyle>
          <a:p>
            <a:fld id="{4EFDF88B-2539-F74C-80F8-BFC68B50DBEC}" type="slidenum">
              <a:rPr lang="en-US" altLang="en-US"/>
              <a:pPr/>
              <a:t>‹#›</a:t>
            </a:fld>
            <a:endParaRPr lang="en-US" altLang="en-US"/>
          </a:p>
        </p:txBody>
      </p:sp>
    </p:spTree>
    <p:extLst>
      <p:ext uri="{BB962C8B-B14F-4D97-AF65-F5344CB8AC3E}">
        <p14:creationId xmlns:p14="http://schemas.microsoft.com/office/powerpoint/2010/main" val="3601842035"/>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en-US" noProof="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3">
            <a:extLst>
              <a:ext uri="{FF2B5EF4-FFF2-40B4-BE49-F238E27FC236}">
                <a16:creationId xmlns:a16="http://schemas.microsoft.com/office/drawing/2014/main" id="{5F2461F3-3A52-F568-26D5-4C94BD46C86F}"/>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DF71A331-AB3D-D3F3-8F31-C4409D6DF793}"/>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DB67F839-3F21-EB76-8D59-05346FF66BCB}"/>
              </a:ext>
            </a:extLst>
          </p:cNvPr>
          <p:cNvSpPr>
            <a:spLocks noGrp="1" noChangeArrowheads="1"/>
          </p:cNvSpPr>
          <p:nvPr>
            <p:ph type="sldNum" sz="quarter" idx="12"/>
            <p:custDataLst>
              <p:tags r:id="rId3"/>
            </p:custDataLst>
          </p:nvPr>
        </p:nvSpPr>
        <p:spPr>
          <a:ln/>
        </p:spPr>
        <p:txBody>
          <a:bodyPr/>
          <a:lstStyle>
            <a:lvl1pPr>
              <a:defRPr/>
            </a:lvl1pPr>
          </a:lstStyle>
          <a:p>
            <a:fld id="{82266A1F-34C4-AD48-BC75-AF2009C1EAC9}" type="slidenum">
              <a:rPr lang="en-US" altLang="en-US"/>
              <a:pPr/>
              <a:t>‹#›</a:t>
            </a:fld>
            <a:endParaRPr lang="en-US" altLang="en-US"/>
          </a:p>
        </p:txBody>
      </p:sp>
    </p:spTree>
    <p:extLst>
      <p:ext uri="{BB962C8B-B14F-4D97-AF65-F5344CB8AC3E}">
        <p14:creationId xmlns:p14="http://schemas.microsoft.com/office/powerpoint/2010/main" val="3248804452"/>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ltLang="en-US" noProof="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en-US" noProof="0"/>
              <a:t>Click to edit Master subtitle style</a:t>
            </a:r>
          </a:p>
        </p:txBody>
      </p:sp>
      <p:sp>
        <p:nvSpPr>
          <p:cNvPr id="4" name="Date Placeholder 1">
            <a:extLst>
              <a:ext uri="{FF2B5EF4-FFF2-40B4-BE49-F238E27FC236}">
                <a16:creationId xmlns:a16="http://schemas.microsoft.com/office/drawing/2014/main" id="{1BEF1CC2-1845-B4A7-4934-2DE5D3A20902}"/>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2">
            <a:extLst>
              <a:ext uri="{FF2B5EF4-FFF2-40B4-BE49-F238E27FC236}">
                <a16:creationId xmlns:a16="http://schemas.microsoft.com/office/drawing/2014/main" id="{54A69026-EF98-32A6-33EB-452E6D4B24CE}"/>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3">
            <a:extLst>
              <a:ext uri="{FF2B5EF4-FFF2-40B4-BE49-F238E27FC236}">
                <a16:creationId xmlns:a16="http://schemas.microsoft.com/office/drawing/2014/main" id="{EE8206D2-AADC-5FFA-6FA2-3D5B6377BBFA}"/>
              </a:ext>
            </a:extLst>
          </p:cNvPr>
          <p:cNvSpPr>
            <a:spLocks noGrp="1" noChangeArrowheads="1"/>
          </p:cNvSpPr>
          <p:nvPr>
            <p:ph type="sldNum" sz="quarter" idx="12"/>
            <p:custDataLst>
              <p:tags r:id="rId3"/>
            </p:custDataLst>
          </p:nvPr>
        </p:nvSpPr>
        <p:spPr>
          <a:ln/>
        </p:spPr>
        <p:txBody>
          <a:bodyPr/>
          <a:lstStyle>
            <a:lvl1pPr>
              <a:defRPr/>
            </a:lvl1pPr>
          </a:lstStyle>
          <a:p>
            <a:fld id="{515D7B7A-899F-854A-98D3-D751F4C9593F}" type="slidenum">
              <a:rPr lang="en-US" altLang="en-US"/>
              <a:pPr/>
              <a:t>‹#›</a:t>
            </a:fld>
            <a:endParaRPr lang="en-US" altLang="en-US"/>
          </a:p>
        </p:txBody>
      </p:sp>
    </p:spTree>
    <p:extLst>
      <p:ext uri="{BB962C8B-B14F-4D97-AF65-F5344CB8AC3E}">
        <p14:creationId xmlns:p14="http://schemas.microsoft.com/office/powerpoint/2010/main" val="109546315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Content Placeholder 2"/>
          <p:cNvSpPr>
            <a:spLocks noGrp="1"/>
          </p:cNvSpPr>
          <p:nvPr>
            <p:ph idx="1"/>
          </p:nvPr>
        </p:nvSpPr>
        <p:spPr>
          <a:xfrm>
            <a:off x="457200" y="1600200"/>
            <a:ext cx="8229600" cy="4525962"/>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1">
            <a:extLst>
              <a:ext uri="{FF2B5EF4-FFF2-40B4-BE49-F238E27FC236}">
                <a16:creationId xmlns:a16="http://schemas.microsoft.com/office/drawing/2014/main" id="{56974A73-76C7-C3CB-BF10-1059EE417D1F}"/>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2">
            <a:extLst>
              <a:ext uri="{FF2B5EF4-FFF2-40B4-BE49-F238E27FC236}">
                <a16:creationId xmlns:a16="http://schemas.microsoft.com/office/drawing/2014/main" id="{98FB11CA-A54D-A631-7896-937BF4148EE0}"/>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3">
            <a:extLst>
              <a:ext uri="{FF2B5EF4-FFF2-40B4-BE49-F238E27FC236}">
                <a16:creationId xmlns:a16="http://schemas.microsoft.com/office/drawing/2014/main" id="{140487AF-3A2F-73D6-60A7-3477799B2252}"/>
              </a:ext>
            </a:extLst>
          </p:cNvPr>
          <p:cNvSpPr>
            <a:spLocks noGrp="1" noChangeArrowheads="1"/>
          </p:cNvSpPr>
          <p:nvPr>
            <p:ph type="sldNum" sz="quarter" idx="12"/>
            <p:custDataLst>
              <p:tags r:id="rId3"/>
            </p:custDataLst>
          </p:nvPr>
        </p:nvSpPr>
        <p:spPr>
          <a:ln/>
        </p:spPr>
        <p:txBody>
          <a:bodyPr/>
          <a:lstStyle>
            <a:lvl1pPr>
              <a:defRPr/>
            </a:lvl1pPr>
          </a:lstStyle>
          <a:p>
            <a:fld id="{6BD04C9C-3152-374F-904B-5B62AA727DC5}" type="slidenum">
              <a:rPr lang="en-US" altLang="en-US"/>
              <a:pPr/>
              <a:t>‹#›</a:t>
            </a:fld>
            <a:endParaRPr lang="en-US" altLang="en-US"/>
          </a:p>
        </p:txBody>
      </p:sp>
    </p:spTree>
    <p:extLst>
      <p:ext uri="{BB962C8B-B14F-4D97-AF65-F5344CB8AC3E}">
        <p14:creationId xmlns:p14="http://schemas.microsoft.com/office/powerpoint/2010/main" val="298446439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ltLang="en-US" noProof="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Edit Master text styles</a:t>
            </a:r>
          </a:p>
        </p:txBody>
      </p:sp>
      <p:sp>
        <p:nvSpPr>
          <p:cNvPr id="5" name="Date Placeholder 3">
            <a:extLst>
              <a:ext uri="{FF2B5EF4-FFF2-40B4-BE49-F238E27FC236}">
                <a16:creationId xmlns:a16="http://schemas.microsoft.com/office/drawing/2014/main" id="{A026DEFF-C1FB-A334-9211-935DA6C4A5CC}"/>
              </a:ext>
            </a:extLst>
          </p:cNvPr>
          <p:cNvSpPr>
            <a:spLocks noGrp="1" noChangeArrowheads="1"/>
          </p:cNvSpPr>
          <p:nvPr>
            <p:ph type="dt" sz="half" idx="10"/>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4">
            <a:extLst>
              <a:ext uri="{FF2B5EF4-FFF2-40B4-BE49-F238E27FC236}">
                <a16:creationId xmlns:a16="http://schemas.microsoft.com/office/drawing/2014/main" id="{5EC73BA4-E705-4B54-7C86-72E4EFB54921}"/>
              </a:ext>
            </a:extLst>
          </p:cNvPr>
          <p:cNvSpPr>
            <a:spLocks noGrp="1" noChangeArrowheads="1"/>
          </p:cNvSpPr>
          <p:nvPr>
            <p:ph type="ftr" sz="quarter" idx="11"/>
          </p:nvPr>
        </p:nvSpPr>
        <p:spPr/>
        <p:txBody>
          <a:bodyPr/>
          <a:lstStyle>
            <a:lvl1pPr>
              <a:defRPr/>
            </a:lvl1pPr>
          </a:lstStyle>
          <a:p>
            <a:r>
              <a:rPr lang="en-US" altLang="en-US"/>
              <a:t>Copyright © 2012 American Medical Association. All rights reserved.</a:t>
            </a:r>
          </a:p>
        </p:txBody>
      </p:sp>
      <p:sp>
        <p:nvSpPr>
          <p:cNvPr id="7" name="Slide Number Placeholder 5">
            <a:extLst>
              <a:ext uri="{FF2B5EF4-FFF2-40B4-BE49-F238E27FC236}">
                <a16:creationId xmlns:a16="http://schemas.microsoft.com/office/drawing/2014/main" id="{33F338DA-117E-7EB8-6B78-AAAEEB1509E5}"/>
              </a:ext>
            </a:extLst>
          </p:cNvPr>
          <p:cNvSpPr>
            <a:spLocks noGrp="1" noChangeArrowheads="1"/>
          </p:cNvSpPr>
          <p:nvPr>
            <p:ph type="sldNum" sz="quarter" idx="12"/>
          </p:nvPr>
        </p:nvSpPr>
        <p:spPr>
          <a:ln/>
        </p:spPr>
        <p:txBody>
          <a:bodyPr/>
          <a:lstStyle>
            <a:lvl1pPr>
              <a:defRPr/>
            </a:lvl1pPr>
          </a:lstStyle>
          <a:p>
            <a:fld id="{819F1B25-9CCB-E94C-AC0A-77A5BC93E0DB}" type="slidenum">
              <a:rPr lang="en-US" altLang="en-US"/>
              <a:pPr/>
              <a:t>‹#›</a:t>
            </a:fld>
            <a:endParaRPr lang="en-US" altLang="en-US"/>
          </a:p>
        </p:txBody>
      </p:sp>
    </p:spTree>
    <p:extLst>
      <p:ext uri="{BB962C8B-B14F-4D97-AF65-F5344CB8AC3E}">
        <p14:creationId xmlns:p14="http://schemas.microsoft.com/office/powerpoint/2010/main" val="3369748200"/>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ltLang="en-US" noProof="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en-US" noProof="0"/>
              <a:t>Edit Master text styles</a:t>
            </a:r>
          </a:p>
        </p:txBody>
      </p:sp>
      <p:sp>
        <p:nvSpPr>
          <p:cNvPr id="4" name="Date Placeholder 1">
            <a:extLst>
              <a:ext uri="{FF2B5EF4-FFF2-40B4-BE49-F238E27FC236}">
                <a16:creationId xmlns:a16="http://schemas.microsoft.com/office/drawing/2014/main" id="{E1430DE2-E134-7CC0-C9E8-E5481FEA1D05}"/>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2">
            <a:extLst>
              <a:ext uri="{FF2B5EF4-FFF2-40B4-BE49-F238E27FC236}">
                <a16:creationId xmlns:a16="http://schemas.microsoft.com/office/drawing/2014/main" id="{B7BD8DE4-A721-0345-8E6F-0F73271B411D}"/>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3">
            <a:extLst>
              <a:ext uri="{FF2B5EF4-FFF2-40B4-BE49-F238E27FC236}">
                <a16:creationId xmlns:a16="http://schemas.microsoft.com/office/drawing/2014/main" id="{1760C0BE-F878-7B17-4641-8F38944F5256}"/>
              </a:ext>
            </a:extLst>
          </p:cNvPr>
          <p:cNvSpPr>
            <a:spLocks noGrp="1" noChangeArrowheads="1"/>
          </p:cNvSpPr>
          <p:nvPr>
            <p:ph type="sldNum" sz="quarter" idx="12"/>
            <p:custDataLst>
              <p:tags r:id="rId3"/>
            </p:custDataLst>
          </p:nvPr>
        </p:nvSpPr>
        <p:spPr>
          <a:ln/>
        </p:spPr>
        <p:txBody>
          <a:bodyPr/>
          <a:lstStyle>
            <a:lvl1pPr>
              <a:defRPr/>
            </a:lvl1pPr>
          </a:lstStyle>
          <a:p>
            <a:fld id="{464A5AB9-164D-7549-9AC1-BD414B04FFEC}" type="slidenum">
              <a:rPr lang="en-US" altLang="en-US"/>
              <a:pPr/>
              <a:t>‹#›</a:t>
            </a:fld>
            <a:endParaRPr lang="en-US" altLang="en-US"/>
          </a:p>
        </p:txBody>
      </p:sp>
    </p:spTree>
    <p:extLst>
      <p:ext uri="{BB962C8B-B14F-4D97-AF65-F5344CB8AC3E}">
        <p14:creationId xmlns:p14="http://schemas.microsoft.com/office/powerpoint/2010/main" val="3216110940"/>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Date Placeholder 1">
            <a:extLst>
              <a:ext uri="{FF2B5EF4-FFF2-40B4-BE49-F238E27FC236}">
                <a16:creationId xmlns:a16="http://schemas.microsoft.com/office/drawing/2014/main" id="{C7FA6537-4DDA-430F-456F-E86EA4E12DB7}"/>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2">
            <a:extLst>
              <a:ext uri="{FF2B5EF4-FFF2-40B4-BE49-F238E27FC236}">
                <a16:creationId xmlns:a16="http://schemas.microsoft.com/office/drawing/2014/main" id="{7F81EC60-7E48-4F3B-99E0-DDA0F6D4822D}"/>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3">
            <a:extLst>
              <a:ext uri="{FF2B5EF4-FFF2-40B4-BE49-F238E27FC236}">
                <a16:creationId xmlns:a16="http://schemas.microsoft.com/office/drawing/2014/main" id="{680FF003-4C0D-0ACD-03DF-6C8BBECFBCCB}"/>
              </a:ext>
            </a:extLst>
          </p:cNvPr>
          <p:cNvSpPr>
            <a:spLocks noGrp="1" noChangeArrowheads="1"/>
          </p:cNvSpPr>
          <p:nvPr>
            <p:ph type="sldNum" sz="quarter" idx="12"/>
            <p:custDataLst>
              <p:tags r:id="rId3"/>
            </p:custDataLst>
          </p:nvPr>
        </p:nvSpPr>
        <p:spPr>
          <a:ln/>
        </p:spPr>
        <p:txBody>
          <a:bodyPr/>
          <a:lstStyle>
            <a:lvl1pPr>
              <a:defRPr/>
            </a:lvl1pPr>
          </a:lstStyle>
          <a:p>
            <a:fld id="{2BC164D7-42EC-6141-B710-DAE17F6978E0}" type="slidenum">
              <a:rPr lang="en-US" altLang="en-US"/>
              <a:pPr/>
              <a:t>‹#›</a:t>
            </a:fld>
            <a:endParaRPr lang="en-US" altLang="en-US"/>
          </a:p>
        </p:txBody>
      </p:sp>
    </p:spTree>
    <p:extLst>
      <p:ext uri="{BB962C8B-B14F-4D97-AF65-F5344CB8AC3E}">
        <p14:creationId xmlns:p14="http://schemas.microsoft.com/office/powerpoint/2010/main" val="291329811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ltLang="en-US" noProof="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 name="Date Placeholder 1">
            <a:extLst>
              <a:ext uri="{FF2B5EF4-FFF2-40B4-BE49-F238E27FC236}">
                <a16:creationId xmlns:a16="http://schemas.microsoft.com/office/drawing/2014/main" id="{6031D2F4-F2C6-1F5A-8330-D02D42ABF519}"/>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8" name="Footer Placeholder 2">
            <a:extLst>
              <a:ext uri="{FF2B5EF4-FFF2-40B4-BE49-F238E27FC236}">
                <a16:creationId xmlns:a16="http://schemas.microsoft.com/office/drawing/2014/main" id="{C9454805-750A-39A3-6BD4-C795E5918083}"/>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9" name="Slide Number Placeholder 3">
            <a:extLst>
              <a:ext uri="{FF2B5EF4-FFF2-40B4-BE49-F238E27FC236}">
                <a16:creationId xmlns:a16="http://schemas.microsoft.com/office/drawing/2014/main" id="{9A93BFD5-8667-142C-8F24-C9A00589755A}"/>
              </a:ext>
            </a:extLst>
          </p:cNvPr>
          <p:cNvSpPr>
            <a:spLocks noGrp="1" noChangeArrowheads="1"/>
          </p:cNvSpPr>
          <p:nvPr>
            <p:ph type="sldNum" sz="quarter" idx="12"/>
            <p:custDataLst>
              <p:tags r:id="rId3"/>
            </p:custDataLst>
          </p:nvPr>
        </p:nvSpPr>
        <p:spPr>
          <a:ln/>
        </p:spPr>
        <p:txBody>
          <a:bodyPr/>
          <a:lstStyle>
            <a:lvl1pPr>
              <a:defRPr/>
            </a:lvl1pPr>
          </a:lstStyle>
          <a:p>
            <a:fld id="{0B81505F-5E26-8041-9D7A-95E0F3354B1C}" type="slidenum">
              <a:rPr lang="en-US" altLang="en-US"/>
              <a:pPr/>
              <a:t>‹#›</a:t>
            </a:fld>
            <a:endParaRPr lang="en-US" altLang="en-US"/>
          </a:p>
        </p:txBody>
      </p:sp>
    </p:spTree>
    <p:extLst>
      <p:ext uri="{BB962C8B-B14F-4D97-AF65-F5344CB8AC3E}">
        <p14:creationId xmlns:p14="http://schemas.microsoft.com/office/powerpoint/2010/main" val="2278067173"/>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Date Placeholder 1">
            <a:extLst>
              <a:ext uri="{FF2B5EF4-FFF2-40B4-BE49-F238E27FC236}">
                <a16:creationId xmlns:a16="http://schemas.microsoft.com/office/drawing/2014/main" id="{357D27F2-C046-7490-5B77-334C3E90E41B}"/>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4" name="Footer Placeholder 2">
            <a:extLst>
              <a:ext uri="{FF2B5EF4-FFF2-40B4-BE49-F238E27FC236}">
                <a16:creationId xmlns:a16="http://schemas.microsoft.com/office/drawing/2014/main" id="{75AAEB2E-1722-7C4C-A907-4C7BC9B24606}"/>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5" name="Slide Number Placeholder 3">
            <a:extLst>
              <a:ext uri="{FF2B5EF4-FFF2-40B4-BE49-F238E27FC236}">
                <a16:creationId xmlns:a16="http://schemas.microsoft.com/office/drawing/2014/main" id="{6A6BFBB5-DE06-B667-7881-D137514E28C5}"/>
              </a:ext>
            </a:extLst>
          </p:cNvPr>
          <p:cNvSpPr>
            <a:spLocks noGrp="1" noChangeArrowheads="1"/>
          </p:cNvSpPr>
          <p:nvPr>
            <p:ph type="sldNum" sz="quarter" idx="12"/>
            <p:custDataLst>
              <p:tags r:id="rId3"/>
            </p:custDataLst>
          </p:nvPr>
        </p:nvSpPr>
        <p:spPr>
          <a:ln/>
        </p:spPr>
        <p:txBody>
          <a:bodyPr/>
          <a:lstStyle>
            <a:lvl1pPr>
              <a:defRPr/>
            </a:lvl1pPr>
          </a:lstStyle>
          <a:p>
            <a:fld id="{C5B25333-DC54-DD4E-8271-96370FE0F987}" type="slidenum">
              <a:rPr lang="en-US" altLang="en-US"/>
              <a:pPr/>
              <a:t>‹#›</a:t>
            </a:fld>
            <a:endParaRPr lang="en-US" altLang="en-US"/>
          </a:p>
        </p:txBody>
      </p:sp>
    </p:spTree>
    <p:extLst>
      <p:ext uri="{BB962C8B-B14F-4D97-AF65-F5344CB8AC3E}">
        <p14:creationId xmlns:p14="http://schemas.microsoft.com/office/powerpoint/2010/main" val="850239824"/>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375451-A4DD-E615-4E4D-5FCFDD6B6804}"/>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3" name="Footer Placeholder 2">
            <a:extLst>
              <a:ext uri="{FF2B5EF4-FFF2-40B4-BE49-F238E27FC236}">
                <a16:creationId xmlns:a16="http://schemas.microsoft.com/office/drawing/2014/main" id="{0EA6817C-2F63-E312-6855-887D87790892}"/>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4" name="Slide Number Placeholder 3">
            <a:extLst>
              <a:ext uri="{FF2B5EF4-FFF2-40B4-BE49-F238E27FC236}">
                <a16:creationId xmlns:a16="http://schemas.microsoft.com/office/drawing/2014/main" id="{12888F78-85D4-EBA1-E2A5-B4D0A47AC515}"/>
              </a:ext>
            </a:extLst>
          </p:cNvPr>
          <p:cNvSpPr>
            <a:spLocks noGrp="1" noChangeArrowheads="1"/>
          </p:cNvSpPr>
          <p:nvPr>
            <p:ph type="sldNum" sz="quarter" idx="12"/>
            <p:custDataLst>
              <p:tags r:id="rId3"/>
            </p:custDataLst>
          </p:nvPr>
        </p:nvSpPr>
        <p:spPr>
          <a:ln/>
        </p:spPr>
        <p:txBody>
          <a:bodyPr/>
          <a:lstStyle>
            <a:lvl1pPr>
              <a:defRPr/>
            </a:lvl1pPr>
          </a:lstStyle>
          <a:p>
            <a:fld id="{168887BB-63E3-2B4E-81E0-4D0D187C40ED}" type="slidenum">
              <a:rPr lang="en-US" altLang="en-US"/>
              <a:pPr/>
              <a:t>‹#›</a:t>
            </a:fld>
            <a:endParaRPr lang="en-US" altLang="en-US"/>
          </a:p>
        </p:txBody>
      </p:sp>
    </p:spTree>
    <p:extLst>
      <p:ext uri="{BB962C8B-B14F-4D97-AF65-F5344CB8AC3E}">
        <p14:creationId xmlns:p14="http://schemas.microsoft.com/office/powerpoint/2010/main" val="3567798132"/>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ltLang="en-US" noProof="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Edit Master text styles</a:t>
            </a:r>
          </a:p>
        </p:txBody>
      </p:sp>
      <p:sp>
        <p:nvSpPr>
          <p:cNvPr id="5" name="Date Placeholder 1">
            <a:extLst>
              <a:ext uri="{FF2B5EF4-FFF2-40B4-BE49-F238E27FC236}">
                <a16:creationId xmlns:a16="http://schemas.microsoft.com/office/drawing/2014/main" id="{C9BF6530-AC12-67B6-787C-D34F33C18C6F}"/>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2">
            <a:extLst>
              <a:ext uri="{FF2B5EF4-FFF2-40B4-BE49-F238E27FC236}">
                <a16:creationId xmlns:a16="http://schemas.microsoft.com/office/drawing/2014/main" id="{97452120-B5CA-56E9-36D0-6193DDDEFFDE}"/>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3">
            <a:extLst>
              <a:ext uri="{FF2B5EF4-FFF2-40B4-BE49-F238E27FC236}">
                <a16:creationId xmlns:a16="http://schemas.microsoft.com/office/drawing/2014/main" id="{BD12A1EC-A22A-1EE4-FC87-F14DB434428D}"/>
              </a:ext>
            </a:extLst>
          </p:cNvPr>
          <p:cNvSpPr>
            <a:spLocks noGrp="1" noChangeArrowheads="1"/>
          </p:cNvSpPr>
          <p:nvPr>
            <p:ph type="sldNum" sz="quarter" idx="12"/>
            <p:custDataLst>
              <p:tags r:id="rId3"/>
            </p:custDataLst>
          </p:nvPr>
        </p:nvSpPr>
        <p:spPr>
          <a:ln/>
        </p:spPr>
        <p:txBody>
          <a:bodyPr/>
          <a:lstStyle>
            <a:lvl1pPr>
              <a:defRPr/>
            </a:lvl1pPr>
          </a:lstStyle>
          <a:p>
            <a:fld id="{6AD967E8-8838-1145-9DDE-754072FD9F2B}" type="slidenum">
              <a:rPr lang="en-US" altLang="en-US"/>
              <a:pPr/>
              <a:t>‹#›</a:t>
            </a:fld>
            <a:endParaRPr lang="en-US" altLang="en-US"/>
          </a:p>
        </p:txBody>
      </p:sp>
    </p:spTree>
    <p:extLst>
      <p:ext uri="{BB962C8B-B14F-4D97-AF65-F5344CB8AC3E}">
        <p14:creationId xmlns:p14="http://schemas.microsoft.com/office/powerpoint/2010/main" val="575158923"/>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ltLang="en-US" noProof="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lt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Edit Master text styles</a:t>
            </a:r>
          </a:p>
        </p:txBody>
      </p:sp>
      <p:sp>
        <p:nvSpPr>
          <p:cNvPr id="5" name="Date Placeholder 1">
            <a:extLst>
              <a:ext uri="{FF2B5EF4-FFF2-40B4-BE49-F238E27FC236}">
                <a16:creationId xmlns:a16="http://schemas.microsoft.com/office/drawing/2014/main" id="{03B09F8C-C70E-8FB2-AFF0-E29426BB4D12}"/>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2">
            <a:extLst>
              <a:ext uri="{FF2B5EF4-FFF2-40B4-BE49-F238E27FC236}">
                <a16:creationId xmlns:a16="http://schemas.microsoft.com/office/drawing/2014/main" id="{9C69380C-C114-816C-65B7-7E391F6963A5}"/>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3">
            <a:extLst>
              <a:ext uri="{FF2B5EF4-FFF2-40B4-BE49-F238E27FC236}">
                <a16:creationId xmlns:a16="http://schemas.microsoft.com/office/drawing/2014/main" id="{E7598976-42EC-1965-28C7-1716DB3384A0}"/>
              </a:ext>
            </a:extLst>
          </p:cNvPr>
          <p:cNvSpPr>
            <a:spLocks noGrp="1" noChangeArrowheads="1"/>
          </p:cNvSpPr>
          <p:nvPr>
            <p:ph type="sldNum" sz="quarter" idx="12"/>
            <p:custDataLst>
              <p:tags r:id="rId3"/>
            </p:custDataLst>
          </p:nvPr>
        </p:nvSpPr>
        <p:spPr>
          <a:ln/>
        </p:spPr>
        <p:txBody>
          <a:bodyPr/>
          <a:lstStyle>
            <a:lvl1pPr>
              <a:defRPr/>
            </a:lvl1pPr>
          </a:lstStyle>
          <a:p>
            <a:fld id="{EB571AF2-A833-E744-BD74-7A96CC1937CA}" type="slidenum">
              <a:rPr lang="en-US" altLang="en-US"/>
              <a:pPr/>
              <a:t>‹#›</a:t>
            </a:fld>
            <a:endParaRPr lang="en-US" altLang="en-US"/>
          </a:p>
        </p:txBody>
      </p:sp>
    </p:spTree>
    <p:extLst>
      <p:ext uri="{BB962C8B-B14F-4D97-AF65-F5344CB8AC3E}">
        <p14:creationId xmlns:p14="http://schemas.microsoft.com/office/powerpoint/2010/main" val="2145849384"/>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Vertical Text Placeholder 2"/>
          <p:cNvSpPr>
            <a:spLocks noGrp="1"/>
          </p:cNvSpPr>
          <p:nvPr>
            <p:ph type="body" orient="vert" idx="1"/>
          </p:nvPr>
        </p:nvSpPr>
        <p:spPr>
          <a:xfrm>
            <a:off x="457200" y="1600200"/>
            <a:ext cx="8229600" cy="4525962"/>
          </a:xfrm>
        </p:spPr>
        <p:txBody>
          <a:bodyPr vert="eaVert"/>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1">
            <a:extLst>
              <a:ext uri="{FF2B5EF4-FFF2-40B4-BE49-F238E27FC236}">
                <a16:creationId xmlns:a16="http://schemas.microsoft.com/office/drawing/2014/main" id="{C5243862-55E3-0457-74CF-C225B3CA4200}"/>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2">
            <a:extLst>
              <a:ext uri="{FF2B5EF4-FFF2-40B4-BE49-F238E27FC236}">
                <a16:creationId xmlns:a16="http://schemas.microsoft.com/office/drawing/2014/main" id="{0281BADE-260B-9627-8216-3607FD5E6B76}"/>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3">
            <a:extLst>
              <a:ext uri="{FF2B5EF4-FFF2-40B4-BE49-F238E27FC236}">
                <a16:creationId xmlns:a16="http://schemas.microsoft.com/office/drawing/2014/main" id="{2C36FB9C-2CDE-669A-45A6-95AE8E44CEF2}"/>
              </a:ext>
            </a:extLst>
          </p:cNvPr>
          <p:cNvSpPr>
            <a:spLocks noGrp="1" noChangeArrowheads="1"/>
          </p:cNvSpPr>
          <p:nvPr>
            <p:ph type="sldNum" sz="quarter" idx="12"/>
            <p:custDataLst>
              <p:tags r:id="rId3"/>
            </p:custDataLst>
          </p:nvPr>
        </p:nvSpPr>
        <p:spPr>
          <a:ln/>
        </p:spPr>
        <p:txBody>
          <a:bodyPr/>
          <a:lstStyle>
            <a:lvl1pPr>
              <a:defRPr/>
            </a:lvl1pPr>
          </a:lstStyle>
          <a:p>
            <a:fld id="{983BC1E1-939D-814B-B59E-6227468F923F}" type="slidenum">
              <a:rPr lang="en-US" altLang="en-US"/>
              <a:pPr/>
              <a:t>‹#›</a:t>
            </a:fld>
            <a:endParaRPr lang="en-US" altLang="en-US"/>
          </a:p>
        </p:txBody>
      </p:sp>
    </p:spTree>
    <p:extLst>
      <p:ext uri="{BB962C8B-B14F-4D97-AF65-F5344CB8AC3E}">
        <p14:creationId xmlns:p14="http://schemas.microsoft.com/office/powerpoint/2010/main" val="2166897995"/>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en-US" noProof="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1">
            <a:extLst>
              <a:ext uri="{FF2B5EF4-FFF2-40B4-BE49-F238E27FC236}">
                <a16:creationId xmlns:a16="http://schemas.microsoft.com/office/drawing/2014/main" id="{854BE573-C770-119C-A747-C6488F8FF795}"/>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2">
            <a:extLst>
              <a:ext uri="{FF2B5EF4-FFF2-40B4-BE49-F238E27FC236}">
                <a16:creationId xmlns:a16="http://schemas.microsoft.com/office/drawing/2014/main" id="{59A14439-CCA1-C44E-1643-19FEB9B5F14F}"/>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3">
            <a:extLst>
              <a:ext uri="{FF2B5EF4-FFF2-40B4-BE49-F238E27FC236}">
                <a16:creationId xmlns:a16="http://schemas.microsoft.com/office/drawing/2014/main" id="{F288F896-869A-2870-0693-355AD6BD0FBD}"/>
              </a:ext>
            </a:extLst>
          </p:cNvPr>
          <p:cNvSpPr>
            <a:spLocks noGrp="1" noChangeArrowheads="1"/>
          </p:cNvSpPr>
          <p:nvPr>
            <p:ph type="sldNum" sz="quarter" idx="12"/>
            <p:custDataLst>
              <p:tags r:id="rId3"/>
            </p:custDataLst>
          </p:nvPr>
        </p:nvSpPr>
        <p:spPr>
          <a:ln/>
        </p:spPr>
        <p:txBody>
          <a:bodyPr/>
          <a:lstStyle>
            <a:lvl1pPr>
              <a:defRPr/>
            </a:lvl1pPr>
          </a:lstStyle>
          <a:p>
            <a:fld id="{17B17C50-2D1D-9946-ACEC-B83CF7C43509}" type="slidenum">
              <a:rPr lang="en-US" altLang="en-US"/>
              <a:pPr/>
              <a:t>‹#›</a:t>
            </a:fld>
            <a:endParaRPr lang="en-US" altLang="en-US"/>
          </a:p>
        </p:txBody>
      </p:sp>
    </p:spTree>
    <p:extLst>
      <p:ext uri="{BB962C8B-B14F-4D97-AF65-F5344CB8AC3E}">
        <p14:creationId xmlns:p14="http://schemas.microsoft.com/office/powerpoint/2010/main" val="2195100574"/>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ltLang="en-US" noProof="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en-US" noProof="0"/>
              <a:t>Click to edit Master subtitle style</a:t>
            </a:r>
          </a:p>
        </p:txBody>
      </p:sp>
      <p:sp>
        <p:nvSpPr>
          <p:cNvPr id="4" name="Date Placeholder 4">
            <a:extLst>
              <a:ext uri="{FF2B5EF4-FFF2-40B4-BE49-F238E27FC236}">
                <a16:creationId xmlns:a16="http://schemas.microsoft.com/office/drawing/2014/main" id="{8EA631C6-6CD4-0AD8-3226-9552856E1E8E}"/>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5">
            <a:extLst>
              <a:ext uri="{FF2B5EF4-FFF2-40B4-BE49-F238E27FC236}">
                <a16:creationId xmlns:a16="http://schemas.microsoft.com/office/drawing/2014/main" id="{813CB1E9-29F3-316E-B096-43A54FE8202C}"/>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6">
            <a:extLst>
              <a:ext uri="{FF2B5EF4-FFF2-40B4-BE49-F238E27FC236}">
                <a16:creationId xmlns:a16="http://schemas.microsoft.com/office/drawing/2014/main" id="{E4ADE1FD-A908-0A2D-B1F4-0D1AAB236B11}"/>
              </a:ext>
            </a:extLst>
          </p:cNvPr>
          <p:cNvSpPr>
            <a:spLocks noGrp="1" noChangeArrowheads="1"/>
          </p:cNvSpPr>
          <p:nvPr>
            <p:ph type="sldNum" sz="quarter" idx="12"/>
            <p:custDataLst>
              <p:tags r:id="rId3"/>
            </p:custDataLst>
          </p:nvPr>
        </p:nvSpPr>
        <p:spPr>
          <a:ln/>
        </p:spPr>
        <p:txBody>
          <a:bodyPr/>
          <a:lstStyle>
            <a:lvl1pPr>
              <a:defRPr/>
            </a:lvl1pPr>
          </a:lstStyle>
          <a:p>
            <a:fld id="{786C4100-70E6-6948-A8F4-48F977217260}" type="slidenum">
              <a:rPr lang="en-US" altLang="en-US"/>
              <a:pPr/>
              <a:t>‹#›</a:t>
            </a:fld>
            <a:endParaRPr lang="en-US" altLang="en-US"/>
          </a:p>
        </p:txBody>
      </p:sp>
    </p:spTree>
    <p:extLst>
      <p:ext uri="{BB962C8B-B14F-4D97-AF65-F5344CB8AC3E}">
        <p14:creationId xmlns:p14="http://schemas.microsoft.com/office/powerpoint/2010/main" val="19422658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ltLang="en-US" noProof="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lt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Edit Master text styles</a:t>
            </a:r>
          </a:p>
        </p:txBody>
      </p:sp>
      <p:sp>
        <p:nvSpPr>
          <p:cNvPr id="5" name="Date Placeholder 3">
            <a:extLst>
              <a:ext uri="{FF2B5EF4-FFF2-40B4-BE49-F238E27FC236}">
                <a16:creationId xmlns:a16="http://schemas.microsoft.com/office/drawing/2014/main" id="{C404AA5D-6557-53BF-6A70-AA3043B6F09F}"/>
              </a:ext>
            </a:extLst>
          </p:cNvPr>
          <p:cNvSpPr>
            <a:spLocks noGrp="1" noChangeArrowheads="1"/>
          </p:cNvSpPr>
          <p:nvPr>
            <p:ph type="dt" sz="half" idx="10"/>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4">
            <a:extLst>
              <a:ext uri="{FF2B5EF4-FFF2-40B4-BE49-F238E27FC236}">
                <a16:creationId xmlns:a16="http://schemas.microsoft.com/office/drawing/2014/main" id="{14176CC1-C910-68E2-68E7-4424EC3563CA}"/>
              </a:ext>
            </a:extLst>
          </p:cNvPr>
          <p:cNvSpPr>
            <a:spLocks noGrp="1" noChangeArrowheads="1"/>
          </p:cNvSpPr>
          <p:nvPr>
            <p:ph type="ftr" sz="quarter" idx="11"/>
          </p:nvPr>
        </p:nvSpPr>
        <p:spPr/>
        <p:txBody>
          <a:bodyPr/>
          <a:lstStyle>
            <a:lvl1pPr>
              <a:defRPr/>
            </a:lvl1pPr>
          </a:lstStyle>
          <a:p>
            <a:r>
              <a:rPr lang="en-US" altLang="en-US"/>
              <a:t>Copyright © 2012 American Medical Association. All rights reserved.</a:t>
            </a:r>
          </a:p>
        </p:txBody>
      </p:sp>
      <p:sp>
        <p:nvSpPr>
          <p:cNvPr id="7" name="Slide Number Placeholder 5">
            <a:extLst>
              <a:ext uri="{FF2B5EF4-FFF2-40B4-BE49-F238E27FC236}">
                <a16:creationId xmlns:a16="http://schemas.microsoft.com/office/drawing/2014/main" id="{755F3FB2-95D7-4FA2-4FAC-51F7C46B598B}"/>
              </a:ext>
            </a:extLst>
          </p:cNvPr>
          <p:cNvSpPr>
            <a:spLocks noGrp="1" noChangeArrowheads="1"/>
          </p:cNvSpPr>
          <p:nvPr>
            <p:ph type="sldNum" sz="quarter" idx="12"/>
          </p:nvPr>
        </p:nvSpPr>
        <p:spPr>
          <a:ln/>
        </p:spPr>
        <p:txBody>
          <a:bodyPr/>
          <a:lstStyle>
            <a:lvl1pPr>
              <a:defRPr/>
            </a:lvl1pPr>
          </a:lstStyle>
          <a:p>
            <a:fld id="{9AD50DC1-B74D-9145-A328-9067BE4A9714}" type="slidenum">
              <a:rPr lang="en-US" altLang="en-US"/>
              <a:pPr/>
              <a:t>‹#›</a:t>
            </a:fld>
            <a:endParaRPr lang="en-US" altLang="en-US"/>
          </a:p>
        </p:txBody>
      </p:sp>
    </p:spTree>
    <p:extLst>
      <p:ext uri="{BB962C8B-B14F-4D97-AF65-F5344CB8AC3E}">
        <p14:creationId xmlns:p14="http://schemas.microsoft.com/office/powerpoint/2010/main" val="1186645161"/>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Content Placeholder 2"/>
          <p:cNvSpPr>
            <a:spLocks noGrp="1"/>
          </p:cNvSpPr>
          <p:nvPr>
            <p:ph idx="1"/>
          </p:nvPr>
        </p:nvSpPr>
        <p:spPr>
          <a:xfrm>
            <a:off x="457200" y="1600200"/>
            <a:ext cx="8229600" cy="4525962"/>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4">
            <a:extLst>
              <a:ext uri="{FF2B5EF4-FFF2-40B4-BE49-F238E27FC236}">
                <a16:creationId xmlns:a16="http://schemas.microsoft.com/office/drawing/2014/main" id="{C2E96588-6B88-92D4-DAE1-3BB31872BB44}"/>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5">
            <a:extLst>
              <a:ext uri="{FF2B5EF4-FFF2-40B4-BE49-F238E27FC236}">
                <a16:creationId xmlns:a16="http://schemas.microsoft.com/office/drawing/2014/main" id="{7D07943E-4CF6-F64F-6E5C-3A5DB0CCC2C4}"/>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6">
            <a:extLst>
              <a:ext uri="{FF2B5EF4-FFF2-40B4-BE49-F238E27FC236}">
                <a16:creationId xmlns:a16="http://schemas.microsoft.com/office/drawing/2014/main" id="{0E4574E8-528F-611C-F142-425DB1A41C3C}"/>
              </a:ext>
            </a:extLst>
          </p:cNvPr>
          <p:cNvSpPr>
            <a:spLocks noGrp="1" noChangeArrowheads="1"/>
          </p:cNvSpPr>
          <p:nvPr>
            <p:ph type="sldNum" sz="quarter" idx="12"/>
            <p:custDataLst>
              <p:tags r:id="rId3"/>
            </p:custDataLst>
          </p:nvPr>
        </p:nvSpPr>
        <p:spPr>
          <a:ln/>
        </p:spPr>
        <p:txBody>
          <a:bodyPr/>
          <a:lstStyle>
            <a:lvl1pPr>
              <a:defRPr/>
            </a:lvl1pPr>
          </a:lstStyle>
          <a:p>
            <a:fld id="{C3B74948-EE3A-A943-96A2-C63AF1C59BE4}" type="slidenum">
              <a:rPr lang="en-US" altLang="en-US"/>
              <a:pPr/>
              <a:t>‹#›</a:t>
            </a:fld>
            <a:endParaRPr lang="en-US" altLang="en-US"/>
          </a:p>
        </p:txBody>
      </p:sp>
    </p:spTree>
    <p:extLst>
      <p:ext uri="{BB962C8B-B14F-4D97-AF65-F5344CB8AC3E}">
        <p14:creationId xmlns:p14="http://schemas.microsoft.com/office/powerpoint/2010/main" val="3468493339"/>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ltLang="en-US" noProof="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en-US" noProof="0"/>
              <a:t>Edit Master text styles</a:t>
            </a:r>
          </a:p>
        </p:txBody>
      </p:sp>
      <p:sp>
        <p:nvSpPr>
          <p:cNvPr id="4" name="Date Placeholder 4">
            <a:extLst>
              <a:ext uri="{FF2B5EF4-FFF2-40B4-BE49-F238E27FC236}">
                <a16:creationId xmlns:a16="http://schemas.microsoft.com/office/drawing/2014/main" id="{1BCB27AF-C628-3365-E9F2-84C481452C34}"/>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5">
            <a:extLst>
              <a:ext uri="{FF2B5EF4-FFF2-40B4-BE49-F238E27FC236}">
                <a16:creationId xmlns:a16="http://schemas.microsoft.com/office/drawing/2014/main" id="{7E4B6338-9627-75FA-5FEB-A90AA5C427A5}"/>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6">
            <a:extLst>
              <a:ext uri="{FF2B5EF4-FFF2-40B4-BE49-F238E27FC236}">
                <a16:creationId xmlns:a16="http://schemas.microsoft.com/office/drawing/2014/main" id="{52FC2EAE-7B7F-93B7-3FFD-FD7F033DCD23}"/>
              </a:ext>
            </a:extLst>
          </p:cNvPr>
          <p:cNvSpPr>
            <a:spLocks noGrp="1" noChangeArrowheads="1"/>
          </p:cNvSpPr>
          <p:nvPr>
            <p:ph type="sldNum" sz="quarter" idx="12"/>
            <p:custDataLst>
              <p:tags r:id="rId3"/>
            </p:custDataLst>
          </p:nvPr>
        </p:nvSpPr>
        <p:spPr>
          <a:ln/>
        </p:spPr>
        <p:txBody>
          <a:bodyPr/>
          <a:lstStyle>
            <a:lvl1pPr>
              <a:defRPr/>
            </a:lvl1pPr>
          </a:lstStyle>
          <a:p>
            <a:fld id="{8E16A5AA-409A-E447-865A-E5C9D2BE3CD6}" type="slidenum">
              <a:rPr lang="en-US" altLang="en-US"/>
              <a:pPr/>
              <a:t>‹#›</a:t>
            </a:fld>
            <a:endParaRPr lang="en-US" altLang="en-US"/>
          </a:p>
        </p:txBody>
      </p:sp>
    </p:spTree>
    <p:extLst>
      <p:ext uri="{BB962C8B-B14F-4D97-AF65-F5344CB8AC3E}">
        <p14:creationId xmlns:p14="http://schemas.microsoft.com/office/powerpoint/2010/main" val="301671187"/>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Date Placeholder 4">
            <a:extLst>
              <a:ext uri="{FF2B5EF4-FFF2-40B4-BE49-F238E27FC236}">
                <a16:creationId xmlns:a16="http://schemas.microsoft.com/office/drawing/2014/main" id="{562C6E2C-F959-EA60-BC72-C4DD3B701E55}"/>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5">
            <a:extLst>
              <a:ext uri="{FF2B5EF4-FFF2-40B4-BE49-F238E27FC236}">
                <a16:creationId xmlns:a16="http://schemas.microsoft.com/office/drawing/2014/main" id="{ED7B1C3E-AB9C-7BDF-3319-35D785760BB2}"/>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6">
            <a:extLst>
              <a:ext uri="{FF2B5EF4-FFF2-40B4-BE49-F238E27FC236}">
                <a16:creationId xmlns:a16="http://schemas.microsoft.com/office/drawing/2014/main" id="{7C6E79D6-E4B1-6FA3-F8C9-239584EDF8E5}"/>
              </a:ext>
            </a:extLst>
          </p:cNvPr>
          <p:cNvSpPr>
            <a:spLocks noGrp="1" noChangeArrowheads="1"/>
          </p:cNvSpPr>
          <p:nvPr>
            <p:ph type="sldNum" sz="quarter" idx="12"/>
            <p:custDataLst>
              <p:tags r:id="rId3"/>
            </p:custDataLst>
          </p:nvPr>
        </p:nvSpPr>
        <p:spPr>
          <a:ln/>
        </p:spPr>
        <p:txBody>
          <a:bodyPr/>
          <a:lstStyle>
            <a:lvl1pPr>
              <a:defRPr/>
            </a:lvl1pPr>
          </a:lstStyle>
          <a:p>
            <a:fld id="{B803C330-9D48-3049-BA9A-5D0C7AE3A847}" type="slidenum">
              <a:rPr lang="en-US" altLang="en-US"/>
              <a:pPr/>
              <a:t>‹#›</a:t>
            </a:fld>
            <a:endParaRPr lang="en-US" altLang="en-US"/>
          </a:p>
        </p:txBody>
      </p:sp>
    </p:spTree>
    <p:extLst>
      <p:ext uri="{BB962C8B-B14F-4D97-AF65-F5344CB8AC3E}">
        <p14:creationId xmlns:p14="http://schemas.microsoft.com/office/powerpoint/2010/main" val="566489380"/>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ltLang="en-US" noProof="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 name="Date Placeholder 4">
            <a:extLst>
              <a:ext uri="{FF2B5EF4-FFF2-40B4-BE49-F238E27FC236}">
                <a16:creationId xmlns:a16="http://schemas.microsoft.com/office/drawing/2014/main" id="{AB797398-8473-3FEE-718C-C209588AAF05}"/>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8" name="Footer Placeholder 5">
            <a:extLst>
              <a:ext uri="{FF2B5EF4-FFF2-40B4-BE49-F238E27FC236}">
                <a16:creationId xmlns:a16="http://schemas.microsoft.com/office/drawing/2014/main" id="{73F81E9A-E7AC-2E85-4B3A-0F06DD01439D}"/>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9" name="Slide Number Placeholder 6">
            <a:extLst>
              <a:ext uri="{FF2B5EF4-FFF2-40B4-BE49-F238E27FC236}">
                <a16:creationId xmlns:a16="http://schemas.microsoft.com/office/drawing/2014/main" id="{C6A1F056-F0E1-845A-FB13-15B09DAD4528}"/>
              </a:ext>
            </a:extLst>
          </p:cNvPr>
          <p:cNvSpPr>
            <a:spLocks noGrp="1" noChangeArrowheads="1"/>
          </p:cNvSpPr>
          <p:nvPr>
            <p:ph type="sldNum" sz="quarter" idx="12"/>
            <p:custDataLst>
              <p:tags r:id="rId3"/>
            </p:custDataLst>
          </p:nvPr>
        </p:nvSpPr>
        <p:spPr>
          <a:ln/>
        </p:spPr>
        <p:txBody>
          <a:bodyPr/>
          <a:lstStyle>
            <a:lvl1pPr>
              <a:defRPr/>
            </a:lvl1pPr>
          </a:lstStyle>
          <a:p>
            <a:fld id="{8F1A06AF-5BF6-2540-81E0-FD2DF992B6FA}" type="slidenum">
              <a:rPr lang="en-US" altLang="en-US"/>
              <a:pPr/>
              <a:t>‹#›</a:t>
            </a:fld>
            <a:endParaRPr lang="en-US" altLang="en-US"/>
          </a:p>
        </p:txBody>
      </p:sp>
    </p:spTree>
    <p:extLst>
      <p:ext uri="{BB962C8B-B14F-4D97-AF65-F5344CB8AC3E}">
        <p14:creationId xmlns:p14="http://schemas.microsoft.com/office/powerpoint/2010/main" val="3023747162"/>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Date Placeholder 4">
            <a:extLst>
              <a:ext uri="{FF2B5EF4-FFF2-40B4-BE49-F238E27FC236}">
                <a16:creationId xmlns:a16="http://schemas.microsoft.com/office/drawing/2014/main" id="{CD2B12FC-FF4F-20D5-4C22-42E8EAFAFFD9}"/>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4" name="Footer Placeholder 5">
            <a:extLst>
              <a:ext uri="{FF2B5EF4-FFF2-40B4-BE49-F238E27FC236}">
                <a16:creationId xmlns:a16="http://schemas.microsoft.com/office/drawing/2014/main" id="{67B46DDD-A777-3660-DF5A-39869EBA5514}"/>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5" name="Slide Number Placeholder 6">
            <a:extLst>
              <a:ext uri="{FF2B5EF4-FFF2-40B4-BE49-F238E27FC236}">
                <a16:creationId xmlns:a16="http://schemas.microsoft.com/office/drawing/2014/main" id="{7074368F-2057-274A-3681-6B6D429F2AF4}"/>
              </a:ext>
            </a:extLst>
          </p:cNvPr>
          <p:cNvSpPr>
            <a:spLocks noGrp="1" noChangeArrowheads="1"/>
          </p:cNvSpPr>
          <p:nvPr>
            <p:ph type="sldNum" sz="quarter" idx="12"/>
            <p:custDataLst>
              <p:tags r:id="rId3"/>
            </p:custDataLst>
          </p:nvPr>
        </p:nvSpPr>
        <p:spPr>
          <a:ln/>
        </p:spPr>
        <p:txBody>
          <a:bodyPr/>
          <a:lstStyle>
            <a:lvl1pPr>
              <a:defRPr/>
            </a:lvl1pPr>
          </a:lstStyle>
          <a:p>
            <a:fld id="{2DD78D9C-9A5E-F645-A7DA-EB46B4F91582}" type="slidenum">
              <a:rPr lang="en-US" altLang="en-US"/>
              <a:pPr/>
              <a:t>‹#›</a:t>
            </a:fld>
            <a:endParaRPr lang="en-US" altLang="en-US"/>
          </a:p>
        </p:txBody>
      </p:sp>
    </p:spTree>
    <p:extLst>
      <p:ext uri="{BB962C8B-B14F-4D97-AF65-F5344CB8AC3E}">
        <p14:creationId xmlns:p14="http://schemas.microsoft.com/office/powerpoint/2010/main" val="199637144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a:extLst>
              <a:ext uri="{FF2B5EF4-FFF2-40B4-BE49-F238E27FC236}">
                <a16:creationId xmlns:a16="http://schemas.microsoft.com/office/drawing/2014/main" id="{52D0C864-597A-9B53-69D3-FB0540C1C069}"/>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3" name="Footer Placeholder 5">
            <a:extLst>
              <a:ext uri="{FF2B5EF4-FFF2-40B4-BE49-F238E27FC236}">
                <a16:creationId xmlns:a16="http://schemas.microsoft.com/office/drawing/2014/main" id="{026139CD-AD50-0FA8-3407-ACA867635C34}"/>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4" name="Slide Number Placeholder 6">
            <a:extLst>
              <a:ext uri="{FF2B5EF4-FFF2-40B4-BE49-F238E27FC236}">
                <a16:creationId xmlns:a16="http://schemas.microsoft.com/office/drawing/2014/main" id="{1878DC3F-8CC7-B930-AB24-DB795058FBFF}"/>
              </a:ext>
            </a:extLst>
          </p:cNvPr>
          <p:cNvSpPr>
            <a:spLocks noGrp="1" noChangeArrowheads="1"/>
          </p:cNvSpPr>
          <p:nvPr>
            <p:ph type="sldNum" sz="quarter" idx="12"/>
            <p:custDataLst>
              <p:tags r:id="rId3"/>
            </p:custDataLst>
          </p:nvPr>
        </p:nvSpPr>
        <p:spPr>
          <a:ln/>
        </p:spPr>
        <p:txBody>
          <a:bodyPr/>
          <a:lstStyle>
            <a:lvl1pPr>
              <a:defRPr/>
            </a:lvl1pPr>
          </a:lstStyle>
          <a:p>
            <a:fld id="{17E582DA-2EC5-2149-BE20-BBF2735083D5}" type="slidenum">
              <a:rPr lang="en-US" altLang="en-US"/>
              <a:pPr/>
              <a:t>‹#›</a:t>
            </a:fld>
            <a:endParaRPr lang="en-US" altLang="en-US"/>
          </a:p>
        </p:txBody>
      </p:sp>
    </p:spTree>
    <p:extLst>
      <p:ext uri="{BB962C8B-B14F-4D97-AF65-F5344CB8AC3E}">
        <p14:creationId xmlns:p14="http://schemas.microsoft.com/office/powerpoint/2010/main" val="2514952049"/>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ltLang="en-US" noProof="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Edit Master text styles</a:t>
            </a:r>
          </a:p>
        </p:txBody>
      </p:sp>
      <p:sp>
        <p:nvSpPr>
          <p:cNvPr id="5" name="Date Placeholder 4">
            <a:extLst>
              <a:ext uri="{FF2B5EF4-FFF2-40B4-BE49-F238E27FC236}">
                <a16:creationId xmlns:a16="http://schemas.microsoft.com/office/drawing/2014/main" id="{B1CB7A2B-4C30-D6A1-8C3B-ED572AE9DD71}"/>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5">
            <a:extLst>
              <a:ext uri="{FF2B5EF4-FFF2-40B4-BE49-F238E27FC236}">
                <a16:creationId xmlns:a16="http://schemas.microsoft.com/office/drawing/2014/main" id="{2DADEF19-2E3E-42C2-3613-C16F495F6FC5}"/>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6">
            <a:extLst>
              <a:ext uri="{FF2B5EF4-FFF2-40B4-BE49-F238E27FC236}">
                <a16:creationId xmlns:a16="http://schemas.microsoft.com/office/drawing/2014/main" id="{C840FD66-B9A5-1B27-83BB-3B0A8BF7B1F6}"/>
              </a:ext>
            </a:extLst>
          </p:cNvPr>
          <p:cNvSpPr>
            <a:spLocks noGrp="1" noChangeArrowheads="1"/>
          </p:cNvSpPr>
          <p:nvPr>
            <p:ph type="sldNum" sz="quarter" idx="12"/>
            <p:custDataLst>
              <p:tags r:id="rId3"/>
            </p:custDataLst>
          </p:nvPr>
        </p:nvSpPr>
        <p:spPr>
          <a:ln/>
        </p:spPr>
        <p:txBody>
          <a:bodyPr/>
          <a:lstStyle>
            <a:lvl1pPr>
              <a:defRPr/>
            </a:lvl1pPr>
          </a:lstStyle>
          <a:p>
            <a:fld id="{ECDA378A-01ED-AD41-9BEC-19F2719D13F1}" type="slidenum">
              <a:rPr lang="en-US" altLang="en-US"/>
              <a:pPr/>
              <a:t>‹#›</a:t>
            </a:fld>
            <a:endParaRPr lang="en-US" altLang="en-US"/>
          </a:p>
        </p:txBody>
      </p:sp>
    </p:spTree>
    <p:extLst>
      <p:ext uri="{BB962C8B-B14F-4D97-AF65-F5344CB8AC3E}">
        <p14:creationId xmlns:p14="http://schemas.microsoft.com/office/powerpoint/2010/main" val="2062146730"/>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ltLang="en-US" noProof="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lt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Edit Master text styles</a:t>
            </a:r>
          </a:p>
        </p:txBody>
      </p:sp>
      <p:sp>
        <p:nvSpPr>
          <p:cNvPr id="5" name="Date Placeholder 4">
            <a:extLst>
              <a:ext uri="{FF2B5EF4-FFF2-40B4-BE49-F238E27FC236}">
                <a16:creationId xmlns:a16="http://schemas.microsoft.com/office/drawing/2014/main" id="{87F89C81-CBB1-F176-044A-49D8565D24DB}"/>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5">
            <a:extLst>
              <a:ext uri="{FF2B5EF4-FFF2-40B4-BE49-F238E27FC236}">
                <a16:creationId xmlns:a16="http://schemas.microsoft.com/office/drawing/2014/main" id="{C60C8CB3-B347-FEB3-B51A-D85F978FCFF7}"/>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6">
            <a:extLst>
              <a:ext uri="{FF2B5EF4-FFF2-40B4-BE49-F238E27FC236}">
                <a16:creationId xmlns:a16="http://schemas.microsoft.com/office/drawing/2014/main" id="{825B792F-75EB-BAAC-6866-1DB934B03D56}"/>
              </a:ext>
            </a:extLst>
          </p:cNvPr>
          <p:cNvSpPr>
            <a:spLocks noGrp="1" noChangeArrowheads="1"/>
          </p:cNvSpPr>
          <p:nvPr>
            <p:ph type="sldNum" sz="quarter" idx="12"/>
            <p:custDataLst>
              <p:tags r:id="rId3"/>
            </p:custDataLst>
          </p:nvPr>
        </p:nvSpPr>
        <p:spPr>
          <a:ln/>
        </p:spPr>
        <p:txBody>
          <a:bodyPr/>
          <a:lstStyle>
            <a:lvl1pPr>
              <a:defRPr/>
            </a:lvl1pPr>
          </a:lstStyle>
          <a:p>
            <a:fld id="{D5FB6F1A-DC32-A249-9B1A-2807474A6226}" type="slidenum">
              <a:rPr lang="en-US" altLang="en-US"/>
              <a:pPr/>
              <a:t>‹#›</a:t>
            </a:fld>
            <a:endParaRPr lang="en-US" altLang="en-US"/>
          </a:p>
        </p:txBody>
      </p:sp>
    </p:spTree>
    <p:extLst>
      <p:ext uri="{BB962C8B-B14F-4D97-AF65-F5344CB8AC3E}">
        <p14:creationId xmlns:p14="http://schemas.microsoft.com/office/powerpoint/2010/main" val="3037777508"/>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noProof="0"/>
              <a:t>Click to edit Master title style</a:t>
            </a:r>
          </a:p>
        </p:txBody>
      </p:sp>
      <p:sp>
        <p:nvSpPr>
          <p:cNvPr id="3" name="Vertical Text Placeholder 2"/>
          <p:cNvSpPr>
            <a:spLocks noGrp="1"/>
          </p:cNvSpPr>
          <p:nvPr>
            <p:ph type="body" orient="vert" idx="1"/>
          </p:nvPr>
        </p:nvSpPr>
        <p:spPr>
          <a:xfrm>
            <a:off x="457200" y="1600200"/>
            <a:ext cx="8229600" cy="4525962"/>
          </a:xfrm>
        </p:spPr>
        <p:txBody>
          <a:bodyPr vert="eaVert"/>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4">
            <a:extLst>
              <a:ext uri="{FF2B5EF4-FFF2-40B4-BE49-F238E27FC236}">
                <a16:creationId xmlns:a16="http://schemas.microsoft.com/office/drawing/2014/main" id="{33E94F78-F227-171E-ED16-EBFD74D8BEC1}"/>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5">
            <a:extLst>
              <a:ext uri="{FF2B5EF4-FFF2-40B4-BE49-F238E27FC236}">
                <a16:creationId xmlns:a16="http://schemas.microsoft.com/office/drawing/2014/main" id="{63BBFAF7-B7BB-8D33-7A98-5B28FA5F3CDF}"/>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6">
            <a:extLst>
              <a:ext uri="{FF2B5EF4-FFF2-40B4-BE49-F238E27FC236}">
                <a16:creationId xmlns:a16="http://schemas.microsoft.com/office/drawing/2014/main" id="{B2051492-A04F-AF86-057F-9CC4138BE12F}"/>
              </a:ext>
            </a:extLst>
          </p:cNvPr>
          <p:cNvSpPr>
            <a:spLocks noGrp="1" noChangeArrowheads="1"/>
          </p:cNvSpPr>
          <p:nvPr>
            <p:ph type="sldNum" sz="quarter" idx="12"/>
            <p:custDataLst>
              <p:tags r:id="rId3"/>
            </p:custDataLst>
          </p:nvPr>
        </p:nvSpPr>
        <p:spPr>
          <a:ln/>
        </p:spPr>
        <p:txBody>
          <a:bodyPr/>
          <a:lstStyle>
            <a:lvl1pPr>
              <a:defRPr/>
            </a:lvl1pPr>
          </a:lstStyle>
          <a:p>
            <a:fld id="{BC01245C-64E4-A549-97A7-566B18628EED}" type="slidenum">
              <a:rPr lang="en-US" altLang="en-US"/>
              <a:pPr/>
              <a:t>‹#›</a:t>
            </a:fld>
            <a:endParaRPr lang="en-US" altLang="en-US"/>
          </a:p>
        </p:txBody>
      </p:sp>
    </p:spTree>
    <p:extLst>
      <p:ext uri="{BB962C8B-B14F-4D97-AF65-F5344CB8AC3E}">
        <p14:creationId xmlns:p14="http://schemas.microsoft.com/office/powerpoint/2010/main" val="734351661"/>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en-US" noProof="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4">
            <a:extLst>
              <a:ext uri="{FF2B5EF4-FFF2-40B4-BE49-F238E27FC236}">
                <a16:creationId xmlns:a16="http://schemas.microsoft.com/office/drawing/2014/main" id="{C6DE0775-5554-40E3-D9B3-58965BC29C9A}"/>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5">
            <a:extLst>
              <a:ext uri="{FF2B5EF4-FFF2-40B4-BE49-F238E27FC236}">
                <a16:creationId xmlns:a16="http://schemas.microsoft.com/office/drawing/2014/main" id="{EB3C9225-DD91-A622-1312-BDCC74DF6332}"/>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6">
            <a:extLst>
              <a:ext uri="{FF2B5EF4-FFF2-40B4-BE49-F238E27FC236}">
                <a16:creationId xmlns:a16="http://schemas.microsoft.com/office/drawing/2014/main" id="{534229E4-69D0-B672-3B32-E2B271D4BEBE}"/>
              </a:ext>
            </a:extLst>
          </p:cNvPr>
          <p:cNvSpPr>
            <a:spLocks noGrp="1" noChangeArrowheads="1"/>
          </p:cNvSpPr>
          <p:nvPr>
            <p:ph type="sldNum" sz="quarter" idx="12"/>
            <p:custDataLst>
              <p:tags r:id="rId3"/>
            </p:custDataLst>
          </p:nvPr>
        </p:nvSpPr>
        <p:spPr>
          <a:ln/>
        </p:spPr>
        <p:txBody>
          <a:bodyPr/>
          <a:lstStyle>
            <a:lvl1pPr>
              <a:defRPr/>
            </a:lvl1pPr>
          </a:lstStyle>
          <a:p>
            <a:fld id="{D98F47DF-CA40-C248-AAD8-32CAA4F35DD4}" type="slidenum">
              <a:rPr lang="en-US" altLang="en-US"/>
              <a:pPr/>
              <a:t>‹#›</a:t>
            </a:fld>
            <a:endParaRPr lang="en-US" altLang="en-US"/>
          </a:p>
        </p:txBody>
      </p:sp>
    </p:spTree>
    <p:extLst>
      <p:ext uri="{BB962C8B-B14F-4D97-AF65-F5344CB8AC3E}">
        <p14:creationId xmlns:p14="http://schemas.microsoft.com/office/powerpoint/2010/main" val="202955815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ags" Target="../tags/tag314.xml"/><Relationship Id="rId18" Type="http://schemas.openxmlformats.org/officeDocument/2006/relationships/tags" Target="../tags/tag319.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17" Type="http://schemas.openxmlformats.org/officeDocument/2006/relationships/tags" Target="../tags/tag318.xml"/><Relationship Id="rId2" Type="http://schemas.openxmlformats.org/officeDocument/2006/relationships/slideLayout" Target="../slideLayouts/slideLayout101.xml"/><Relationship Id="rId16" Type="http://schemas.openxmlformats.org/officeDocument/2006/relationships/tags" Target="../tags/tag317.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tags" Target="../tags/tag316.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tags" Target="../tags/tag31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ags" Target="../tags/tag353.xml"/><Relationship Id="rId18" Type="http://schemas.openxmlformats.org/officeDocument/2006/relationships/tags" Target="../tags/tag35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17" Type="http://schemas.openxmlformats.org/officeDocument/2006/relationships/tags" Target="../tags/tag357.xml"/><Relationship Id="rId2" Type="http://schemas.openxmlformats.org/officeDocument/2006/relationships/slideLayout" Target="../slideLayouts/slideLayout112.xml"/><Relationship Id="rId16" Type="http://schemas.openxmlformats.org/officeDocument/2006/relationships/tags" Target="../tags/tag356.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tags" Target="../tags/tag35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tags" Target="../tags/tag35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ags" Target="../tags/tag392.xml"/><Relationship Id="rId18" Type="http://schemas.openxmlformats.org/officeDocument/2006/relationships/tags" Target="../tags/tag397.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17" Type="http://schemas.openxmlformats.org/officeDocument/2006/relationships/tags" Target="../tags/tag396.xml"/><Relationship Id="rId2" Type="http://schemas.openxmlformats.org/officeDocument/2006/relationships/slideLayout" Target="../slideLayouts/slideLayout123.xml"/><Relationship Id="rId16" Type="http://schemas.openxmlformats.org/officeDocument/2006/relationships/tags" Target="../tags/tag395.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tags" Target="../tags/tag394.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tags" Target="../tags/tag39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ags" Target="../tags/tag431.xml"/><Relationship Id="rId18" Type="http://schemas.openxmlformats.org/officeDocument/2006/relationships/tags" Target="../tags/tag436.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17" Type="http://schemas.openxmlformats.org/officeDocument/2006/relationships/tags" Target="../tags/tag435.xml"/><Relationship Id="rId2" Type="http://schemas.openxmlformats.org/officeDocument/2006/relationships/slideLayout" Target="../slideLayouts/slideLayout134.xml"/><Relationship Id="rId16" Type="http://schemas.openxmlformats.org/officeDocument/2006/relationships/tags" Target="../tags/tag4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tags" Target="../tags/tag433.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tags" Target="../tags/tag43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6.xml"/><Relationship Id="rId2" Type="http://schemas.openxmlformats.org/officeDocument/2006/relationships/slideLayout" Target="../slideLayouts/slideLayout13.xml"/><Relationship Id="rId16" Type="http://schemas.openxmlformats.org/officeDocument/2006/relationships/tags" Target="../tags/tag5.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4.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41.xml"/><Relationship Id="rId18" Type="http://schemas.openxmlformats.org/officeDocument/2006/relationships/tags" Target="../tags/tag46.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tags" Target="../tags/tag45.xml"/><Relationship Id="rId2" Type="http://schemas.openxmlformats.org/officeDocument/2006/relationships/slideLayout" Target="../slideLayouts/slideLayout24.xml"/><Relationship Id="rId16" Type="http://schemas.openxmlformats.org/officeDocument/2006/relationships/tags" Target="../tags/tag4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ags" Target="../tags/tag4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80.xml"/><Relationship Id="rId18" Type="http://schemas.openxmlformats.org/officeDocument/2006/relationships/tags" Target="../tags/tag8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tags" Target="../tags/tag84.xml"/><Relationship Id="rId2" Type="http://schemas.openxmlformats.org/officeDocument/2006/relationships/slideLayout" Target="../slideLayouts/slideLayout35.xml"/><Relationship Id="rId16" Type="http://schemas.openxmlformats.org/officeDocument/2006/relationships/tags" Target="../tags/tag8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ags" Target="../tags/tag82.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8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ags" Target="../tags/tag119.xml"/><Relationship Id="rId18" Type="http://schemas.openxmlformats.org/officeDocument/2006/relationships/tags" Target="../tags/tag12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tags" Target="../tags/tag123.xml"/><Relationship Id="rId2" Type="http://schemas.openxmlformats.org/officeDocument/2006/relationships/slideLayout" Target="../slideLayouts/slideLayout46.xml"/><Relationship Id="rId16" Type="http://schemas.openxmlformats.org/officeDocument/2006/relationships/tags" Target="../tags/tag122.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ags" Target="../tags/tag121.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ags" Target="../tags/tag12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ags" Target="../tags/tag158.xml"/><Relationship Id="rId18" Type="http://schemas.openxmlformats.org/officeDocument/2006/relationships/tags" Target="../tags/tag1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tags" Target="../tags/tag162.xml"/><Relationship Id="rId2" Type="http://schemas.openxmlformats.org/officeDocument/2006/relationships/slideLayout" Target="../slideLayouts/slideLayout57.xml"/><Relationship Id="rId16" Type="http://schemas.openxmlformats.org/officeDocument/2006/relationships/tags" Target="../tags/tag16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ags" Target="../tags/tag1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ags" Target="../tags/tag1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ags" Target="../tags/tag197.xml"/><Relationship Id="rId18" Type="http://schemas.openxmlformats.org/officeDocument/2006/relationships/tags" Target="../tags/tag202.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tags" Target="../tags/tag201.xml"/><Relationship Id="rId2" Type="http://schemas.openxmlformats.org/officeDocument/2006/relationships/slideLayout" Target="../slideLayouts/slideLayout68.xml"/><Relationship Id="rId16" Type="http://schemas.openxmlformats.org/officeDocument/2006/relationships/tags" Target="../tags/tag200.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ags" Target="../tags/tag199.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ags" Target="../tags/tag19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ags" Target="../tags/tag236.xml"/><Relationship Id="rId18" Type="http://schemas.openxmlformats.org/officeDocument/2006/relationships/tags" Target="../tags/tag241.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tags" Target="../tags/tag240.xml"/><Relationship Id="rId2" Type="http://schemas.openxmlformats.org/officeDocument/2006/relationships/slideLayout" Target="../slideLayouts/slideLayout79.xml"/><Relationship Id="rId16" Type="http://schemas.openxmlformats.org/officeDocument/2006/relationships/tags" Target="../tags/tag23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tags" Target="../tags/tag238.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ags" Target="../tags/tag23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ags" Target="../tags/tag275.xml"/><Relationship Id="rId18" Type="http://schemas.openxmlformats.org/officeDocument/2006/relationships/tags" Target="../tags/tag280.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17" Type="http://schemas.openxmlformats.org/officeDocument/2006/relationships/tags" Target="../tags/tag279.xml"/><Relationship Id="rId2" Type="http://schemas.openxmlformats.org/officeDocument/2006/relationships/slideLayout" Target="../slideLayouts/slideLayout90.xml"/><Relationship Id="rId16" Type="http://schemas.openxmlformats.org/officeDocument/2006/relationships/tags" Target="../tags/tag278.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tags" Target="../tags/tag277.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ags" Target="../tags/tag2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94183F8-0663-67F5-CE50-6CF2FB910B7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75936FB-9C5D-29B8-8E78-ADB90429DA4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Date Placeholder 3">
            <a:extLst>
              <a:ext uri="{FF2B5EF4-FFF2-40B4-BE49-F238E27FC236}">
                <a16:creationId xmlns:a16="http://schemas.microsoft.com/office/drawing/2014/main" id="{0F9AAB35-5FAD-0F76-AB85-A83C282393D9}"/>
              </a:ext>
            </a:extLst>
          </p:cNvPr>
          <p:cNvSpPr>
            <a:spLocks noGrp="1" noChangeArrowheads="1"/>
          </p:cNvSpPr>
          <p:nvPr>
            <p:ph type="dt" sz="half" idx="2"/>
          </p:nvPr>
        </p:nvSpPr>
        <p:spPr bwMode="auto">
          <a:xfrm>
            <a:off x="457200" y="6356350"/>
            <a:ext cx="21336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eaLnBrk="1" hangingPunct="1">
              <a:buSzTx/>
              <a:defRPr sz="1200">
                <a:ln w="9525" cap="flat" cmpd="sng" algn="ctr">
                  <a:noFill/>
                  <a:prstDash val="solid"/>
                  <a:round/>
                  <a:headEnd type="none" w="med" len="med"/>
                  <a:tailEnd type="none" w="med" len="med"/>
                </a:ln>
                <a:solidFill>
                  <a:srgbClr val="898989"/>
                </a:solidFill>
                <a:sym typeface="Wingdings"/>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t>Date of download:  mm/dd/yyyy</a:t>
            </a:r>
          </a:p>
        </p:txBody>
      </p:sp>
      <p:sp>
        <p:nvSpPr>
          <p:cNvPr id="1029" name="Footer Placeholder 4">
            <a:extLst>
              <a:ext uri="{FF2B5EF4-FFF2-40B4-BE49-F238E27FC236}">
                <a16:creationId xmlns:a16="http://schemas.microsoft.com/office/drawing/2014/main" id="{013BFBFB-737E-F2E4-8D1F-0996D42FD135}"/>
              </a:ext>
            </a:extLst>
          </p:cNvPr>
          <p:cNvSpPr>
            <a:spLocks noGrp="1" noChangeArrowheads="1"/>
          </p:cNvSpPr>
          <p:nvPr>
            <p:ph type="ftr" sz="quarter" idx="3"/>
          </p:nvPr>
        </p:nvSpPr>
        <p:spPr bwMode="auto">
          <a:xfrm>
            <a:off x="3124200" y="6356350"/>
            <a:ext cx="28956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r>
              <a:rPr lang="en-US" altLang="en-US"/>
              <a:t>Copyright © 2012 American Medical Association. All rights reserved.</a:t>
            </a:r>
          </a:p>
        </p:txBody>
      </p:sp>
      <p:sp>
        <p:nvSpPr>
          <p:cNvPr id="1030" name="Slide Number Placeholder 5">
            <a:extLst>
              <a:ext uri="{FF2B5EF4-FFF2-40B4-BE49-F238E27FC236}">
                <a16:creationId xmlns:a16="http://schemas.microsoft.com/office/drawing/2014/main" id="{B85846B5-8C39-68F6-C678-29A45D53307A}"/>
              </a:ext>
            </a:extLst>
          </p:cNvPr>
          <p:cNvSpPr>
            <a:spLocks noGrp="1" noChangeArrowheads="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074542F-0FBF-AF47-B525-DB4A03E50AE3}" type="slidenum">
              <a:rPr lang="en-US" altLang="en-US"/>
              <a:pPr/>
              <a:t>‹#›</a:t>
            </a:fld>
            <a:endParaRPr lang="en-US" altLang="en-US"/>
          </a:p>
        </p:txBody>
      </p:sp>
      <p:sp>
        <p:nvSpPr>
          <p:cNvPr id="1031" name="Date Placeholder 3">
            <a:extLst>
              <a:ext uri="{FF2B5EF4-FFF2-40B4-BE49-F238E27FC236}">
                <a16:creationId xmlns:a16="http://schemas.microsoft.com/office/drawing/2014/main" id="{3DCC6580-657F-FF86-7050-57DE377A93EF}"/>
              </a:ext>
            </a:extLst>
          </p:cNvPr>
          <p:cNvSpPr>
            <a:spLocks noChangeArrowheads="1"/>
          </p:cNvSpPr>
          <p:nvPr/>
        </p:nvSpPr>
        <p:spPr bwMode="auto">
          <a:xfrm>
            <a:off x="1905000" y="6400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200">
              <a:solidFill>
                <a:srgbClr val="898989"/>
              </a:solidFill>
            </a:endParaRPr>
          </a:p>
        </p:txBody>
      </p:sp>
    </p:spTree>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60" r:id="rId11"/>
  </p:sldLayoutIdLst>
  <p:txStyles>
    <p:titleStyle>
      <a:lvl1pPr algn="ctr" rtl="0" eaLnBrk="0" fontAlgn="base" hangingPunct="0">
        <a:spcBef>
          <a:spcPct val="0"/>
        </a:spcBef>
        <a:spcAft>
          <a:spcPct val="0"/>
        </a:spcAft>
        <a:buSzPct val="100000"/>
        <a:defRPr sz="4400" kern="1200">
          <a:solidFill>
            <a:schemeClr val="tx1"/>
          </a:solidFill>
          <a:latin typeface="+mj-lt"/>
          <a:ea typeface="+mj-ea"/>
          <a:cs typeface="+mj-cs"/>
        </a:defRPr>
      </a:lvl1pPr>
      <a:lvl2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2pPr>
      <a:lvl3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3pPr>
      <a:lvl4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4pPr>
      <a:lvl5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5pPr>
      <a:lvl6pPr marL="4572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6pPr>
      <a:lvl7pPr marL="9144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7pPr>
      <a:lvl8pPr marL="13716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8pPr>
      <a:lvl9pPr marL="18288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Date Placeholder 3">
            <a:extLst>
              <a:ext uri="{FF2B5EF4-FFF2-40B4-BE49-F238E27FC236}">
                <a16:creationId xmlns:a16="http://schemas.microsoft.com/office/drawing/2014/main" id="{3EDF63F3-ADD5-B7E1-D850-E3D738811FA5}"/>
              </a:ext>
            </a:extLst>
          </p:cNvPr>
          <p:cNvSpPr>
            <a:spLocks noChangeArrowheads="1"/>
          </p:cNvSpPr>
          <p:nvPr>
            <p:custDataLst>
              <p:tags r:id="rId13"/>
            </p:custDataLst>
          </p:nvPr>
        </p:nvSpPr>
        <p:spPr bwMode="auto">
          <a:xfrm>
            <a:off x="1905000" y="6400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200">
              <a:solidFill>
                <a:srgbClr val="898989"/>
              </a:solidFill>
            </a:endParaRPr>
          </a:p>
        </p:txBody>
      </p:sp>
      <p:sp>
        <p:nvSpPr>
          <p:cNvPr id="10243" name="Title Placeholder 1">
            <a:extLst>
              <a:ext uri="{FF2B5EF4-FFF2-40B4-BE49-F238E27FC236}">
                <a16:creationId xmlns:a16="http://schemas.microsoft.com/office/drawing/2014/main" id="{63D5A72E-0FB1-1E5B-C700-B724259CAFE6}"/>
              </a:ext>
            </a:extLst>
          </p:cNvPr>
          <p:cNvSpPr>
            <a:spLocks noGrp="1" noChangeArrowheads="1"/>
          </p:cNvSpPr>
          <p:nvPr>
            <p:ph type="title"/>
            <p:custDataLst>
              <p:tags r:id="rId14"/>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4" name="Text Placeholder 2">
            <a:extLst>
              <a:ext uri="{FF2B5EF4-FFF2-40B4-BE49-F238E27FC236}">
                <a16:creationId xmlns:a16="http://schemas.microsoft.com/office/drawing/2014/main" id="{9F4B2AC0-907F-5A8F-A4AD-91A2E05753C7}"/>
              </a:ext>
            </a:extLst>
          </p:cNvPr>
          <p:cNvSpPr>
            <a:spLocks noGrp="1" noChangeArrowheads="1"/>
          </p:cNvSpPr>
          <p:nvPr>
            <p:ph type="body" idx="1"/>
            <p:custDataLst>
              <p:tags r:id="rId15"/>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45" name="Date Placeholder 4">
            <a:extLst>
              <a:ext uri="{FF2B5EF4-FFF2-40B4-BE49-F238E27FC236}">
                <a16:creationId xmlns:a16="http://schemas.microsoft.com/office/drawing/2014/main" id="{59C62E16-8128-E42E-B042-AC6E3AC0BE1F}"/>
              </a:ext>
            </a:extLst>
          </p:cNvPr>
          <p:cNvSpPr>
            <a:spLocks noGrp="1" noChangeArrowheads="1"/>
          </p:cNvSpPr>
          <p:nvPr>
            <p:ph type="dt" sz="half" idx="2"/>
            <p:custDataLst>
              <p:tags r:id="rId16"/>
            </p:custDataLst>
          </p:nvPr>
        </p:nvSpPr>
        <p:spPr bwMode="auto">
          <a:xfrm>
            <a:off x="457200" y="6356350"/>
            <a:ext cx="21336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eaLnBrk="1" hangingPunct="1">
              <a:buSzTx/>
              <a:defRPr sz="1200">
                <a:ln w="9525" cap="flat" cmpd="sng" algn="ctr">
                  <a:noFill/>
                  <a:prstDash val="solid"/>
                  <a:round/>
                  <a:headEnd type="none" w="med" len="med"/>
                  <a:tailEnd type="none" w="med" len="med"/>
                </a:ln>
                <a:solidFill>
                  <a:srgbClr val="898989"/>
                </a:solidFill>
                <a:sym typeface="Wingdings"/>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t>Date of download:  mm/dd/yyyy</a:t>
            </a:r>
          </a:p>
        </p:txBody>
      </p:sp>
      <p:sp>
        <p:nvSpPr>
          <p:cNvPr id="10246" name="Footer Placeholder 5">
            <a:extLst>
              <a:ext uri="{FF2B5EF4-FFF2-40B4-BE49-F238E27FC236}">
                <a16:creationId xmlns:a16="http://schemas.microsoft.com/office/drawing/2014/main" id="{AB533818-83A2-C8F2-FC62-6935CC1F53EF}"/>
              </a:ext>
            </a:extLst>
          </p:cNvPr>
          <p:cNvSpPr>
            <a:spLocks noGrp="1" noChangeArrowheads="1"/>
          </p:cNvSpPr>
          <p:nvPr>
            <p:ph type="ftr" sz="quarter" idx="3"/>
            <p:custDataLst>
              <p:tags r:id="rId17"/>
            </p:custDataLst>
          </p:nvPr>
        </p:nvSpPr>
        <p:spPr bwMode="auto">
          <a:xfrm>
            <a:off x="3124200" y="6356350"/>
            <a:ext cx="28956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r>
              <a:rPr lang="en-US" altLang="en-US"/>
              <a:t>Copyright © 2012 American Medical Association. All rights reserved.</a:t>
            </a:r>
          </a:p>
        </p:txBody>
      </p:sp>
      <p:sp>
        <p:nvSpPr>
          <p:cNvPr id="10247" name="Slide Number Placeholder 6">
            <a:extLst>
              <a:ext uri="{FF2B5EF4-FFF2-40B4-BE49-F238E27FC236}">
                <a16:creationId xmlns:a16="http://schemas.microsoft.com/office/drawing/2014/main" id="{92B9B078-3707-F6B3-3E5D-60A70101314E}"/>
              </a:ext>
            </a:extLst>
          </p:cNvPr>
          <p:cNvSpPr>
            <a:spLocks noGrp="1" noChangeArrowheads="1"/>
          </p:cNvSpPr>
          <p:nvPr>
            <p:ph type="sldNum" sz="quarter" idx="4"/>
            <p:custDataLst>
              <p:tags r:id="rId18"/>
            </p:custDataLst>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8B43B35-7064-8D4E-9689-160059E917F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Lst>
  <p:txStyles>
    <p:titleStyle>
      <a:lvl1pPr algn="ctr" rtl="0" eaLnBrk="0" fontAlgn="base" hangingPunct="0">
        <a:spcBef>
          <a:spcPct val="0"/>
        </a:spcBef>
        <a:spcAft>
          <a:spcPct val="0"/>
        </a:spcAft>
        <a:buSzPct val="100000"/>
        <a:defRPr sz="4400" kern="1200">
          <a:solidFill>
            <a:schemeClr val="tx1"/>
          </a:solidFill>
          <a:latin typeface="+mj-lt"/>
          <a:ea typeface="+mj-ea"/>
          <a:cs typeface="+mj-cs"/>
        </a:defRPr>
      </a:lvl1pPr>
      <a:lvl2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2pPr>
      <a:lvl3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3pPr>
      <a:lvl4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4pPr>
      <a:lvl5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5pPr>
      <a:lvl6pPr marL="4572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6pPr>
      <a:lvl7pPr marL="9144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7pPr>
      <a:lvl8pPr marL="13716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8pPr>
      <a:lvl9pPr marL="18288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Date Placeholder 3">
            <a:extLst>
              <a:ext uri="{FF2B5EF4-FFF2-40B4-BE49-F238E27FC236}">
                <a16:creationId xmlns:a16="http://schemas.microsoft.com/office/drawing/2014/main" id="{FBCEB55D-34BA-EB61-AF48-8CDBC1915DAC}"/>
              </a:ext>
            </a:extLst>
          </p:cNvPr>
          <p:cNvSpPr>
            <a:spLocks noChangeArrowheads="1"/>
          </p:cNvSpPr>
          <p:nvPr>
            <p:custDataLst>
              <p:tags r:id="rId13"/>
            </p:custDataLst>
          </p:nvPr>
        </p:nvSpPr>
        <p:spPr bwMode="auto">
          <a:xfrm>
            <a:off x="1905000" y="6400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200">
              <a:solidFill>
                <a:srgbClr val="898989"/>
              </a:solidFill>
            </a:endParaRPr>
          </a:p>
        </p:txBody>
      </p:sp>
      <p:sp>
        <p:nvSpPr>
          <p:cNvPr id="11267" name="Title Placeholder 1">
            <a:extLst>
              <a:ext uri="{FF2B5EF4-FFF2-40B4-BE49-F238E27FC236}">
                <a16:creationId xmlns:a16="http://schemas.microsoft.com/office/drawing/2014/main" id="{AE2D94B3-B837-1CF3-5B16-0F39A9E33A83}"/>
              </a:ext>
            </a:extLst>
          </p:cNvPr>
          <p:cNvSpPr>
            <a:spLocks noGrp="1" noChangeArrowheads="1"/>
          </p:cNvSpPr>
          <p:nvPr>
            <p:ph type="title"/>
            <p:custDataLst>
              <p:tags r:id="rId14"/>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8" name="Text Placeholder 2">
            <a:extLst>
              <a:ext uri="{FF2B5EF4-FFF2-40B4-BE49-F238E27FC236}">
                <a16:creationId xmlns:a16="http://schemas.microsoft.com/office/drawing/2014/main" id="{8CD2954E-4B68-0E1C-D072-32A255D5A59D}"/>
              </a:ext>
            </a:extLst>
          </p:cNvPr>
          <p:cNvSpPr>
            <a:spLocks noGrp="1" noChangeArrowheads="1"/>
          </p:cNvSpPr>
          <p:nvPr>
            <p:ph type="body" idx="1"/>
            <p:custDataLst>
              <p:tags r:id="rId15"/>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9" name="Date Placeholder 3">
            <a:extLst>
              <a:ext uri="{FF2B5EF4-FFF2-40B4-BE49-F238E27FC236}">
                <a16:creationId xmlns:a16="http://schemas.microsoft.com/office/drawing/2014/main" id="{A94CBDB0-6F18-D28C-275C-CE3AB306FC28}"/>
              </a:ext>
            </a:extLst>
          </p:cNvPr>
          <p:cNvSpPr>
            <a:spLocks noGrp="1" noChangeArrowheads="1"/>
          </p:cNvSpPr>
          <p:nvPr>
            <p:ph type="dt" sz="half" idx="2"/>
            <p:custDataLst>
              <p:tags r:id="rId16"/>
            </p:custDataLst>
          </p:nvPr>
        </p:nvSpPr>
        <p:spPr bwMode="auto">
          <a:xfrm>
            <a:off x="457200" y="6356350"/>
            <a:ext cx="21336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eaLnBrk="1" hangingPunct="1">
              <a:buSzTx/>
              <a:defRPr sz="1200">
                <a:ln w="9525" cap="flat" cmpd="sng" algn="ctr">
                  <a:noFill/>
                  <a:prstDash val="solid"/>
                  <a:round/>
                  <a:headEnd type="none" w="med" len="med"/>
                  <a:tailEnd type="none" w="med" len="med"/>
                </a:ln>
                <a:solidFill>
                  <a:srgbClr val="898989"/>
                </a:solidFill>
                <a:sym typeface="Wingdings"/>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t>Date of download:  mm/dd/yyyy</a:t>
            </a:r>
          </a:p>
        </p:txBody>
      </p:sp>
      <p:sp>
        <p:nvSpPr>
          <p:cNvPr id="11270" name="Footer Placeholder 4">
            <a:extLst>
              <a:ext uri="{FF2B5EF4-FFF2-40B4-BE49-F238E27FC236}">
                <a16:creationId xmlns:a16="http://schemas.microsoft.com/office/drawing/2014/main" id="{61821E2D-3A9B-8C7E-1D5D-648E7FE66DAC}"/>
              </a:ext>
            </a:extLst>
          </p:cNvPr>
          <p:cNvSpPr>
            <a:spLocks noGrp="1" noChangeArrowheads="1"/>
          </p:cNvSpPr>
          <p:nvPr>
            <p:ph type="ftr" sz="quarter" idx="3"/>
            <p:custDataLst>
              <p:tags r:id="rId17"/>
            </p:custDataLst>
          </p:nvPr>
        </p:nvSpPr>
        <p:spPr bwMode="auto">
          <a:xfrm>
            <a:off x="3124200" y="6356350"/>
            <a:ext cx="28956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r>
              <a:rPr lang="en-US" altLang="en-US"/>
              <a:t>Copyright © 2012 American Medical Association. All rights reserved.</a:t>
            </a:r>
          </a:p>
        </p:txBody>
      </p:sp>
      <p:sp>
        <p:nvSpPr>
          <p:cNvPr id="11271" name="Slide Number Placeholder 5">
            <a:extLst>
              <a:ext uri="{FF2B5EF4-FFF2-40B4-BE49-F238E27FC236}">
                <a16:creationId xmlns:a16="http://schemas.microsoft.com/office/drawing/2014/main" id="{3F12650C-663D-6C39-68EC-937A6D14BF42}"/>
              </a:ext>
            </a:extLst>
          </p:cNvPr>
          <p:cNvSpPr>
            <a:spLocks noGrp="1" noChangeArrowheads="1"/>
          </p:cNvSpPr>
          <p:nvPr>
            <p:ph type="sldNum" sz="quarter" idx="4"/>
            <p:custDataLst>
              <p:tags r:id="rId18"/>
            </p:custDataLst>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F8A1F4B-16EA-2D45-A406-8E91E4BEE90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Lst>
  <p:txStyles>
    <p:titleStyle>
      <a:lvl1pPr algn="ctr" rtl="0" eaLnBrk="0" fontAlgn="base" hangingPunct="0">
        <a:spcBef>
          <a:spcPct val="0"/>
        </a:spcBef>
        <a:spcAft>
          <a:spcPct val="0"/>
        </a:spcAft>
        <a:buSzPct val="100000"/>
        <a:defRPr sz="4400" kern="1200">
          <a:solidFill>
            <a:schemeClr val="tx1"/>
          </a:solidFill>
          <a:latin typeface="+mj-lt"/>
          <a:ea typeface="+mj-ea"/>
          <a:cs typeface="+mj-cs"/>
        </a:defRPr>
      </a:lvl1pPr>
      <a:lvl2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2pPr>
      <a:lvl3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3pPr>
      <a:lvl4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4pPr>
      <a:lvl5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5pPr>
      <a:lvl6pPr marL="4572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6pPr>
      <a:lvl7pPr marL="9144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7pPr>
      <a:lvl8pPr marL="13716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8pPr>
      <a:lvl9pPr marL="18288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Date Placeholder 3">
            <a:extLst>
              <a:ext uri="{FF2B5EF4-FFF2-40B4-BE49-F238E27FC236}">
                <a16:creationId xmlns:a16="http://schemas.microsoft.com/office/drawing/2014/main" id="{C0115D78-45FF-C767-D81D-F67C45412AB8}"/>
              </a:ext>
            </a:extLst>
          </p:cNvPr>
          <p:cNvSpPr>
            <a:spLocks noChangeArrowheads="1"/>
          </p:cNvSpPr>
          <p:nvPr>
            <p:custDataLst>
              <p:tags r:id="rId13"/>
            </p:custDataLst>
          </p:nvPr>
        </p:nvSpPr>
        <p:spPr bwMode="auto">
          <a:xfrm>
            <a:off x="1905000" y="6400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200">
              <a:solidFill>
                <a:srgbClr val="898989"/>
              </a:solidFill>
            </a:endParaRPr>
          </a:p>
        </p:txBody>
      </p:sp>
      <p:sp>
        <p:nvSpPr>
          <p:cNvPr id="12291" name="Title Placeholder 1">
            <a:extLst>
              <a:ext uri="{FF2B5EF4-FFF2-40B4-BE49-F238E27FC236}">
                <a16:creationId xmlns:a16="http://schemas.microsoft.com/office/drawing/2014/main" id="{9E5CF01E-9B83-FA1E-A877-043E65F5AF25}"/>
              </a:ext>
            </a:extLst>
          </p:cNvPr>
          <p:cNvSpPr>
            <a:spLocks noGrp="1" noChangeArrowheads="1"/>
          </p:cNvSpPr>
          <p:nvPr>
            <p:ph type="title"/>
            <p:custDataLst>
              <p:tags r:id="rId14"/>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2" name="Text Placeholder 2">
            <a:extLst>
              <a:ext uri="{FF2B5EF4-FFF2-40B4-BE49-F238E27FC236}">
                <a16:creationId xmlns:a16="http://schemas.microsoft.com/office/drawing/2014/main" id="{CDCC20C3-B87A-B6E8-A999-85FD7ECE3C3F}"/>
              </a:ext>
            </a:extLst>
          </p:cNvPr>
          <p:cNvSpPr>
            <a:spLocks noGrp="1" noChangeArrowheads="1"/>
          </p:cNvSpPr>
          <p:nvPr>
            <p:ph type="body" idx="1"/>
            <p:custDataLst>
              <p:tags r:id="rId15"/>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3" name="Date Placeholder 3">
            <a:extLst>
              <a:ext uri="{FF2B5EF4-FFF2-40B4-BE49-F238E27FC236}">
                <a16:creationId xmlns:a16="http://schemas.microsoft.com/office/drawing/2014/main" id="{11615A90-18EE-9CF5-BAE3-F17C97463BD1}"/>
              </a:ext>
            </a:extLst>
          </p:cNvPr>
          <p:cNvSpPr>
            <a:spLocks noGrp="1" noChangeArrowheads="1"/>
          </p:cNvSpPr>
          <p:nvPr>
            <p:ph type="dt" sz="half" idx="2"/>
            <p:custDataLst>
              <p:tags r:id="rId16"/>
            </p:custDataLst>
          </p:nvPr>
        </p:nvSpPr>
        <p:spPr bwMode="auto">
          <a:xfrm>
            <a:off x="457200" y="6356350"/>
            <a:ext cx="21336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eaLnBrk="1" hangingPunct="1">
              <a:buSzTx/>
              <a:defRPr sz="1200">
                <a:ln w="9525" cap="flat" cmpd="sng" algn="ctr">
                  <a:noFill/>
                  <a:prstDash val="solid"/>
                  <a:round/>
                  <a:headEnd type="none" w="med" len="med"/>
                  <a:tailEnd type="none" w="med" len="med"/>
                </a:ln>
                <a:solidFill>
                  <a:srgbClr val="898989"/>
                </a:solidFill>
                <a:sym typeface="Wingdings"/>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t>Date of download:  mm/dd/yyyy</a:t>
            </a:r>
          </a:p>
        </p:txBody>
      </p:sp>
      <p:sp>
        <p:nvSpPr>
          <p:cNvPr id="12294" name="Footer Placeholder 4">
            <a:extLst>
              <a:ext uri="{FF2B5EF4-FFF2-40B4-BE49-F238E27FC236}">
                <a16:creationId xmlns:a16="http://schemas.microsoft.com/office/drawing/2014/main" id="{18F520F5-CA01-53BE-5FA7-68F082D7CC89}"/>
              </a:ext>
            </a:extLst>
          </p:cNvPr>
          <p:cNvSpPr>
            <a:spLocks noGrp="1" noChangeArrowheads="1"/>
          </p:cNvSpPr>
          <p:nvPr>
            <p:ph type="ftr" sz="quarter" idx="3"/>
            <p:custDataLst>
              <p:tags r:id="rId17"/>
            </p:custDataLst>
          </p:nvPr>
        </p:nvSpPr>
        <p:spPr bwMode="auto">
          <a:xfrm>
            <a:off x="3124200" y="6356350"/>
            <a:ext cx="28956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r>
              <a:rPr lang="en-US" altLang="en-US"/>
              <a:t>Copyright © 2012 American Medical Association. All rights reserved.</a:t>
            </a:r>
          </a:p>
        </p:txBody>
      </p:sp>
      <p:sp>
        <p:nvSpPr>
          <p:cNvPr id="12295" name="Slide Number Placeholder 5">
            <a:extLst>
              <a:ext uri="{FF2B5EF4-FFF2-40B4-BE49-F238E27FC236}">
                <a16:creationId xmlns:a16="http://schemas.microsoft.com/office/drawing/2014/main" id="{D3C271CC-B6A1-C0FE-90B9-9B9861B1D3AB}"/>
              </a:ext>
            </a:extLst>
          </p:cNvPr>
          <p:cNvSpPr>
            <a:spLocks noGrp="1" noChangeArrowheads="1"/>
          </p:cNvSpPr>
          <p:nvPr>
            <p:ph type="sldNum" sz="quarter" idx="4"/>
            <p:custDataLst>
              <p:tags r:id="rId18"/>
            </p:custDataLst>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444FA14-1F46-234C-8D82-59A5AD3C6CF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71" r:id="rId1"/>
    <p:sldLayoutId id="2147484572" r:id="rId2"/>
    <p:sldLayoutId id="2147484573" r:id="rId3"/>
    <p:sldLayoutId id="2147484574" r:id="rId4"/>
    <p:sldLayoutId id="2147484575" r:id="rId5"/>
    <p:sldLayoutId id="2147484576" r:id="rId6"/>
    <p:sldLayoutId id="2147484577" r:id="rId7"/>
    <p:sldLayoutId id="2147484578" r:id="rId8"/>
    <p:sldLayoutId id="2147484579" r:id="rId9"/>
    <p:sldLayoutId id="2147484580" r:id="rId10"/>
    <p:sldLayoutId id="2147484581" r:id="rId11"/>
  </p:sldLayoutIdLst>
  <p:txStyles>
    <p:titleStyle>
      <a:lvl1pPr algn="ctr" rtl="0" eaLnBrk="0" fontAlgn="base" hangingPunct="0">
        <a:spcBef>
          <a:spcPct val="0"/>
        </a:spcBef>
        <a:spcAft>
          <a:spcPct val="0"/>
        </a:spcAft>
        <a:buSzPct val="100000"/>
        <a:defRPr sz="4400" kern="1200">
          <a:solidFill>
            <a:schemeClr val="tx1"/>
          </a:solidFill>
          <a:latin typeface="+mj-lt"/>
          <a:ea typeface="+mj-ea"/>
          <a:cs typeface="+mj-cs"/>
        </a:defRPr>
      </a:lvl1pPr>
      <a:lvl2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2pPr>
      <a:lvl3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3pPr>
      <a:lvl4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4pPr>
      <a:lvl5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5pPr>
      <a:lvl6pPr marL="4572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6pPr>
      <a:lvl7pPr marL="9144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7pPr>
      <a:lvl8pPr marL="13716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8pPr>
      <a:lvl9pPr marL="18288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Date Placeholder 3">
            <a:extLst>
              <a:ext uri="{FF2B5EF4-FFF2-40B4-BE49-F238E27FC236}">
                <a16:creationId xmlns:a16="http://schemas.microsoft.com/office/drawing/2014/main" id="{F5CE7D77-488F-AB96-B312-C57FE5EF6613}"/>
              </a:ext>
            </a:extLst>
          </p:cNvPr>
          <p:cNvSpPr>
            <a:spLocks noChangeArrowheads="1"/>
          </p:cNvSpPr>
          <p:nvPr>
            <p:custDataLst>
              <p:tags r:id="rId13"/>
            </p:custDataLst>
          </p:nvPr>
        </p:nvSpPr>
        <p:spPr bwMode="auto">
          <a:xfrm>
            <a:off x="1905000" y="6400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200">
              <a:solidFill>
                <a:srgbClr val="898989"/>
              </a:solidFill>
            </a:endParaRPr>
          </a:p>
        </p:txBody>
      </p:sp>
      <p:sp>
        <p:nvSpPr>
          <p:cNvPr id="13315" name="Title Placeholder 1">
            <a:extLst>
              <a:ext uri="{FF2B5EF4-FFF2-40B4-BE49-F238E27FC236}">
                <a16:creationId xmlns:a16="http://schemas.microsoft.com/office/drawing/2014/main" id="{2FA48FC1-FB5F-5351-D768-F8F2E5E2D8FA}"/>
              </a:ext>
            </a:extLst>
          </p:cNvPr>
          <p:cNvSpPr txBox="1">
            <a:spLocks noChangeArrowheads="1"/>
          </p:cNvSpPr>
          <p:nvPr>
            <p:custDataLst>
              <p:tags r:id="rId14"/>
            </p:custDataLst>
          </p:nvPr>
        </p:nvSpPr>
        <p:spPr bwMode="auto">
          <a:xfrm>
            <a:off x="457200" y="350838"/>
            <a:ext cx="8229600" cy="1020762"/>
          </a:xfrm>
          <a:prstGeom prst="rect">
            <a:avLst/>
          </a:prstGeom>
          <a:noFill/>
          <a:ln w="9525" cap="flat" cmpd="sng" algn="ctr">
            <a:noFill/>
            <a:prstDash val="solid"/>
            <a:round/>
            <a:headEnd type="none" w="med" len="med"/>
            <a:tailEnd type="none" w="med" len="med"/>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altLang="en-US" sz="3000" i="1">
                <a:ln w="9525" cap="flat" cmpd="sng" algn="ctr">
                  <a:noFill/>
                  <a:prstDash val="solid"/>
                  <a:round/>
                  <a:headEnd type="none" w="med" len="med"/>
                  <a:tailEnd type="none" w="med" len="med"/>
                </a:ln>
                <a:solidFill>
                  <a:srgbClr val="000000"/>
                </a:solidFill>
                <a:latin typeface="Times New Roman" pitchFamily="18" charset="0"/>
                <a:sym typeface="Wingdings"/>
              </a:rPr>
              <a:t>SCM6 White Label Figure</a:t>
            </a:r>
          </a:p>
        </p:txBody>
      </p:sp>
      <p:sp>
        <p:nvSpPr>
          <p:cNvPr id="13316" name="Footer Placeholder 4">
            <a:extLst>
              <a:ext uri="{FF2B5EF4-FFF2-40B4-BE49-F238E27FC236}">
                <a16:creationId xmlns:a16="http://schemas.microsoft.com/office/drawing/2014/main" id="{535C244A-E2BC-3225-5E86-43C58DEFE866}"/>
              </a:ext>
            </a:extLst>
          </p:cNvPr>
          <p:cNvSpPr txBox="1">
            <a:spLocks noChangeArrowheads="1"/>
          </p:cNvSpPr>
          <p:nvPr>
            <p:custDataLst>
              <p:tags r:id="rId15"/>
            </p:custDataLst>
          </p:nvPr>
        </p:nvSpPr>
        <p:spPr bwMode="auto">
          <a:xfrm>
            <a:off x="3124200" y="6248400"/>
            <a:ext cx="3886200" cy="365125"/>
          </a:xfrm>
          <a:prstGeom prst="rect">
            <a:avLst/>
          </a:prstGeom>
          <a:noFill/>
          <a:ln w="9525" cap="flat" cmpd="sng" algn="ctr">
            <a:noFill/>
            <a:prstDash val="solid"/>
            <a:round/>
            <a:headEnd type="none" w="med" len="med"/>
            <a:tailEnd type="none" w="med" len="med"/>
          </a:ln>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a:solidFill>
                  <a:srgbClr val="898989"/>
                </a:solidFill>
              </a:rPr>
              <a:t>Copyright © The Publisher. All rights reserved.</a:t>
            </a:r>
          </a:p>
        </p:txBody>
      </p:sp>
      <p:sp>
        <p:nvSpPr>
          <p:cNvPr id="13317" name="Title Placeholder 1">
            <a:extLst>
              <a:ext uri="{FF2B5EF4-FFF2-40B4-BE49-F238E27FC236}">
                <a16:creationId xmlns:a16="http://schemas.microsoft.com/office/drawing/2014/main" id="{2DEB44B0-827C-4AEA-5ABC-4EF1CF8D3A2C}"/>
              </a:ext>
            </a:extLst>
          </p:cNvPr>
          <p:cNvSpPr>
            <a:spLocks noGrp="1" noChangeArrowheads="1"/>
          </p:cNvSpPr>
          <p:nvPr>
            <p:ph type="title"/>
            <p:custDataLst>
              <p:tags r:id="rId16"/>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8" name="Text Placeholder 2">
            <a:extLst>
              <a:ext uri="{FF2B5EF4-FFF2-40B4-BE49-F238E27FC236}">
                <a16:creationId xmlns:a16="http://schemas.microsoft.com/office/drawing/2014/main" id="{29C4DBE3-F456-6CC4-1B7A-B4EEE748E859}"/>
              </a:ext>
            </a:extLst>
          </p:cNvPr>
          <p:cNvSpPr>
            <a:spLocks noGrp="1" noChangeArrowheads="1"/>
          </p:cNvSpPr>
          <p:nvPr>
            <p:ph type="body" idx="1"/>
            <p:custDataLst>
              <p:tags r:id="rId17"/>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9" name="Date Placeholder 3">
            <a:extLst>
              <a:ext uri="{FF2B5EF4-FFF2-40B4-BE49-F238E27FC236}">
                <a16:creationId xmlns:a16="http://schemas.microsoft.com/office/drawing/2014/main" id="{E67A8C15-997F-F7BE-C759-2AF29BB58545}"/>
              </a:ext>
            </a:extLst>
          </p:cNvPr>
          <p:cNvSpPr>
            <a:spLocks noGrp="1" noChangeArrowheads="1"/>
          </p:cNvSpPr>
          <p:nvPr>
            <p:ph type="dt" sz="half" idx="2"/>
            <p:custDataLst>
              <p:tags r:id="rId18"/>
            </p:custDataLst>
          </p:nvPr>
        </p:nvSpPr>
        <p:spPr bwMode="auto">
          <a:xfrm>
            <a:off x="457200" y="6356350"/>
            <a:ext cx="21336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eaLnBrk="1" hangingPunct="1">
              <a:buSzTx/>
              <a:defRPr sz="1200">
                <a:ln w="9525" cap="flat" cmpd="sng" algn="ctr">
                  <a:noFill/>
                  <a:prstDash val="solid"/>
                  <a:round/>
                  <a:headEnd type="none" w="med" len="med"/>
                  <a:tailEnd type="none" w="med" len="med"/>
                </a:ln>
                <a:solidFill>
                  <a:srgbClr val="898989"/>
                </a:solidFill>
                <a:sym typeface="Wingdings"/>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t>Date of download:  mm/dd/yyyy</a:t>
            </a:r>
          </a:p>
        </p:txBody>
      </p:sp>
    </p:spTree>
  </p:cSld>
  <p:clrMap bg1="lt1" tx1="dk1" bg2="lt2" tx2="dk2" accent1="accent1" accent2="accent2" accent3="accent3" accent4="accent4" accent5="accent5" accent6="accent6" hlink="hlink" folHlink="folHlink"/>
  <p:sldLayoutIdLst>
    <p:sldLayoutId id="2147484582" r:id="rId1"/>
    <p:sldLayoutId id="2147484583" r:id="rId2"/>
    <p:sldLayoutId id="2147484584" r:id="rId3"/>
    <p:sldLayoutId id="2147484585" r:id="rId4"/>
    <p:sldLayoutId id="2147484586" r:id="rId5"/>
    <p:sldLayoutId id="2147484587" r:id="rId6"/>
    <p:sldLayoutId id="2147484588" r:id="rId7"/>
    <p:sldLayoutId id="2147484589" r:id="rId8"/>
    <p:sldLayoutId id="2147484590" r:id="rId9"/>
    <p:sldLayoutId id="2147484591" r:id="rId10"/>
    <p:sldLayoutId id="2147484592" r:id="rId11"/>
  </p:sldLayoutIdLst>
  <p:txStyles>
    <p:titleStyle>
      <a:lvl1pPr algn="ctr" rtl="0" eaLnBrk="0" fontAlgn="base" hangingPunct="0">
        <a:spcBef>
          <a:spcPct val="0"/>
        </a:spcBef>
        <a:spcAft>
          <a:spcPct val="0"/>
        </a:spcAft>
        <a:buSzPct val="100000"/>
        <a:defRPr sz="4400" kern="1200">
          <a:solidFill>
            <a:schemeClr val="tx1"/>
          </a:solidFill>
          <a:latin typeface="+mj-lt"/>
          <a:ea typeface="+mj-ea"/>
          <a:cs typeface="+mj-cs"/>
        </a:defRPr>
      </a:lvl1pPr>
      <a:lvl2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2pPr>
      <a:lvl3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3pPr>
      <a:lvl4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4pPr>
      <a:lvl5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5pPr>
      <a:lvl6pPr marL="4572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6pPr>
      <a:lvl7pPr marL="9144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7pPr>
      <a:lvl8pPr marL="13716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8pPr>
      <a:lvl9pPr marL="18288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Date Placeholder 3">
            <a:extLst>
              <a:ext uri="{FF2B5EF4-FFF2-40B4-BE49-F238E27FC236}">
                <a16:creationId xmlns:a16="http://schemas.microsoft.com/office/drawing/2014/main" id="{75F1B024-733C-DB7A-D8BC-D8EE3E83D92E}"/>
              </a:ext>
            </a:extLst>
          </p:cNvPr>
          <p:cNvSpPr>
            <a:spLocks noChangeArrowheads="1"/>
          </p:cNvSpPr>
          <p:nvPr>
            <p:custDataLst>
              <p:tags r:id="rId13"/>
            </p:custDataLst>
          </p:nvPr>
        </p:nvSpPr>
        <p:spPr bwMode="auto">
          <a:xfrm>
            <a:off x="1905000" y="6400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200">
              <a:solidFill>
                <a:srgbClr val="898989"/>
              </a:solidFill>
            </a:endParaRPr>
          </a:p>
        </p:txBody>
      </p:sp>
      <p:sp>
        <p:nvSpPr>
          <p:cNvPr id="2051" name="Title Placeholder 1">
            <a:extLst>
              <a:ext uri="{FF2B5EF4-FFF2-40B4-BE49-F238E27FC236}">
                <a16:creationId xmlns:a16="http://schemas.microsoft.com/office/drawing/2014/main" id="{DDC545A4-C1C3-B5EB-31DE-8249D9444B72}"/>
              </a:ext>
            </a:extLst>
          </p:cNvPr>
          <p:cNvSpPr>
            <a:spLocks noGrp="1" noChangeArrowheads="1"/>
          </p:cNvSpPr>
          <p:nvPr>
            <p:ph type="title"/>
            <p:custDataLst>
              <p:tags r:id="rId14"/>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A4CB66CB-4CBF-F25D-452D-629F9B1F11B8}"/>
              </a:ext>
            </a:extLst>
          </p:cNvPr>
          <p:cNvSpPr>
            <a:spLocks noGrp="1" noChangeArrowheads="1"/>
          </p:cNvSpPr>
          <p:nvPr>
            <p:ph type="body" idx="1"/>
            <p:custDataLst>
              <p:tags r:id="rId15"/>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Date Placeholder 3">
            <a:extLst>
              <a:ext uri="{FF2B5EF4-FFF2-40B4-BE49-F238E27FC236}">
                <a16:creationId xmlns:a16="http://schemas.microsoft.com/office/drawing/2014/main" id="{0482C88B-6829-028E-011C-34FF75BA6251}"/>
              </a:ext>
            </a:extLst>
          </p:cNvPr>
          <p:cNvSpPr>
            <a:spLocks noGrp="1" noChangeArrowheads="1"/>
          </p:cNvSpPr>
          <p:nvPr>
            <p:ph type="dt" sz="half" idx="2"/>
            <p:custDataLst>
              <p:tags r:id="rId16"/>
            </p:custDataLst>
          </p:nvPr>
        </p:nvSpPr>
        <p:spPr bwMode="auto">
          <a:xfrm>
            <a:off x="457200" y="6356350"/>
            <a:ext cx="21336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eaLnBrk="1" hangingPunct="1">
              <a:buSzTx/>
              <a:defRPr sz="1200">
                <a:ln w="9525" cap="flat" cmpd="sng" algn="ctr">
                  <a:noFill/>
                  <a:prstDash val="solid"/>
                  <a:round/>
                  <a:headEnd type="none" w="med" len="med"/>
                  <a:tailEnd type="none" w="med" len="med"/>
                </a:ln>
                <a:solidFill>
                  <a:srgbClr val="898989"/>
                </a:solidFill>
                <a:sym typeface="Wingdings"/>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t>Date of download:  mm/dd/yyyy</a:t>
            </a:r>
          </a:p>
        </p:txBody>
      </p:sp>
      <p:sp>
        <p:nvSpPr>
          <p:cNvPr id="2054" name="Footer Placeholder 4">
            <a:extLst>
              <a:ext uri="{FF2B5EF4-FFF2-40B4-BE49-F238E27FC236}">
                <a16:creationId xmlns:a16="http://schemas.microsoft.com/office/drawing/2014/main" id="{D5935068-F80D-676B-C400-03B1DBF9B4FF}"/>
              </a:ext>
            </a:extLst>
          </p:cNvPr>
          <p:cNvSpPr>
            <a:spLocks noGrp="1" noChangeArrowheads="1"/>
          </p:cNvSpPr>
          <p:nvPr>
            <p:ph type="ftr" sz="quarter" idx="3"/>
            <p:custDataLst>
              <p:tags r:id="rId17"/>
            </p:custDataLst>
          </p:nvPr>
        </p:nvSpPr>
        <p:spPr bwMode="auto">
          <a:xfrm>
            <a:off x="3124200" y="6356350"/>
            <a:ext cx="28956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r>
              <a:rPr lang="en-US" altLang="en-US"/>
              <a:t>Copyright © 2012 American Medical Association. All rights reserved.</a:t>
            </a:r>
          </a:p>
        </p:txBody>
      </p:sp>
      <p:sp>
        <p:nvSpPr>
          <p:cNvPr id="2055" name="Slide Number Placeholder 5">
            <a:extLst>
              <a:ext uri="{FF2B5EF4-FFF2-40B4-BE49-F238E27FC236}">
                <a16:creationId xmlns:a16="http://schemas.microsoft.com/office/drawing/2014/main" id="{CC7F7637-559A-B9AA-45FA-343CF0559F32}"/>
              </a:ext>
            </a:extLst>
          </p:cNvPr>
          <p:cNvSpPr>
            <a:spLocks noGrp="1" noChangeArrowheads="1"/>
          </p:cNvSpPr>
          <p:nvPr>
            <p:ph type="sldNum" sz="quarter" idx="4"/>
            <p:custDataLst>
              <p:tags r:id="rId18"/>
            </p:custDataLst>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16409C2-05CE-8D45-846B-BF84C328D5B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Lst>
  <p:txStyles>
    <p:titleStyle>
      <a:lvl1pPr algn="ctr" rtl="0" eaLnBrk="0" fontAlgn="base" hangingPunct="0">
        <a:spcBef>
          <a:spcPct val="0"/>
        </a:spcBef>
        <a:spcAft>
          <a:spcPct val="0"/>
        </a:spcAft>
        <a:buSzPct val="100000"/>
        <a:defRPr sz="4400" kern="1200">
          <a:solidFill>
            <a:schemeClr val="tx1"/>
          </a:solidFill>
          <a:latin typeface="+mj-lt"/>
          <a:ea typeface="+mj-ea"/>
          <a:cs typeface="+mj-cs"/>
        </a:defRPr>
      </a:lvl1pPr>
      <a:lvl2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2pPr>
      <a:lvl3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3pPr>
      <a:lvl4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4pPr>
      <a:lvl5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5pPr>
      <a:lvl6pPr marL="4572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6pPr>
      <a:lvl7pPr marL="9144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7pPr>
      <a:lvl8pPr marL="13716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8pPr>
      <a:lvl9pPr marL="18288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Date Placeholder 3">
            <a:extLst>
              <a:ext uri="{FF2B5EF4-FFF2-40B4-BE49-F238E27FC236}">
                <a16:creationId xmlns:a16="http://schemas.microsoft.com/office/drawing/2014/main" id="{27FF62A5-AA55-A7D8-C5BB-C1D2F75976DA}"/>
              </a:ext>
            </a:extLst>
          </p:cNvPr>
          <p:cNvSpPr>
            <a:spLocks noChangeArrowheads="1"/>
          </p:cNvSpPr>
          <p:nvPr>
            <p:custDataLst>
              <p:tags r:id="rId13"/>
            </p:custDataLst>
          </p:nvPr>
        </p:nvSpPr>
        <p:spPr bwMode="auto">
          <a:xfrm>
            <a:off x="1905000" y="6400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200">
              <a:solidFill>
                <a:srgbClr val="898989"/>
              </a:solidFill>
            </a:endParaRPr>
          </a:p>
        </p:txBody>
      </p:sp>
      <p:sp>
        <p:nvSpPr>
          <p:cNvPr id="3075" name="Title Placeholder 1">
            <a:extLst>
              <a:ext uri="{FF2B5EF4-FFF2-40B4-BE49-F238E27FC236}">
                <a16:creationId xmlns:a16="http://schemas.microsoft.com/office/drawing/2014/main" id="{45A35136-207C-5692-E92B-E23483868EBD}"/>
              </a:ext>
            </a:extLst>
          </p:cNvPr>
          <p:cNvSpPr>
            <a:spLocks noGrp="1" noChangeArrowheads="1"/>
          </p:cNvSpPr>
          <p:nvPr>
            <p:ph type="title"/>
            <p:custDataLst>
              <p:tags r:id="rId14"/>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Text Placeholder 2">
            <a:extLst>
              <a:ext uri="{FF2B5EF4-FFF2-40B4-BE49-F238E27FC236}">
                <a16:creationId xmlns:a16="http://schemas.microsoft.com/office/drawing/2014/main" id="{985D7D04-3E59-6658-17FC-0B978C9ED00E}"/>
              </a:ext>
            </a:extLst>
          </p:cNvPr>
          <p:cNvSpPr>
            <a:spLocks noGrp="1" noChangeArrowheads="1"/>
          </p:cNvSpPr>
          <p:nvPr>
            <p:ph type="body" idx="1"/>
            <p:custDataLst>
              <p:tags r:id="rId15"/>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7" name="Date Placeholder 3">
            <a:extLst>
              <a:ext uri="{FF2B5EF4-FFF2-40B4-BE49-F238E27FC236}">
                <a16:creationId xmlns:a16="http://schemas.microsoft.com/office/drawing/2014/main" id="{32156B1D-846F-03F2-444E-77351340EC56}"/>
              </a:ext>
            </a:extLst>
          </p:cNvPr>
          <p:cNvSpPr>
            <a:spLocks noGrp="1" noChangeArrowheads="1"/>
          </p:cNvSpPr>
          <p:nvPr>
            <p:ph type="dt" sz="half" idx="2"/>
            <p:custDataLst>
              <p:tags r:id="rId16"/>
            </p:custDataLst>
          </p:nvPr>
        </p:nvSpPr>
        <p:spPr bwMode="auto">
          <a:xfrm>
            <a:off x="457200" y="6356350"/>
            <a:ext cx="21336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eaLnBrk="1" hangingPunct="1">
              <a:buSzTx/>
              <a:defRPr sz="1200">
                <a:ln w="9525" cap="flat" cmpd="sng" algn="ctr">
                  <a:noFill/>
                  <a:prstDash val="solid"/>
                  <a:round/>
                  <a:headEnd type="none" w="med" len="med"/>
                  <a:tailEnd type="none" w="med" len="med"/>
                </a:ln>
                <a:solidFill>
                  <a:srgbClr val="898989"/>
                </a:solidFill>
                <a:sym typeface="Wingdings"/>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t>Date of download:  mm/dd/yyyy</a:t>
            </a:r>
          </a:p>
        </p:txBody>
      </p:sp>
      <p:sp>
        <p:nvSpPr>
          <p:cNvPr id="3078" name="Footer Placeholder 4">
            <a:extLst>
              <a:ext uri="{FF2B5EF4-FFF2-40B4-BE49-F238E27FC236}">
                <a16:creationId xmlns:a16="http://schemas.microsoft.com/office/drawing/2014/main" id="{16968255-91D6-DB49-338E-CE8B60611CCE}"/>
              </a:ext>
            </a:extLst>
          </p:cNvPr>
          <p:cNvSpPr>
            <a:spLocks noGrp="1" noChangeArrowheads="1"/>
          </p:cNvSpPr>
          <p:nvPr>
            <p:ph type="ftr" sz="quarter" idx="3"/>
            <p:custDataLst>
              <p:tags r:id="rId17"/>
            </p:custDataLst>
          </p:nvPr>
        </p:nvSpPr>
        <p:spPr bwMode="auto">
          <a:xfrm>
            <a:off x="3124200" y="6356350"/>
            <a:ext cx="28956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r>
              <a:rPr lang="en-US" altLang="en-US"/>
              <a:t>Copyright © 2012 American Medical Association. All rights reserved.</a:t>
            </a:r>
          </a:p>
        </p:txBody>
      </p:sp>
      <p:sp>
        <p:nvSpPr>
          <p:cNvPr id="3079" name="Slide Number Placeholder 5">
            <a:extLst>
              <a:ext uri="{FF2B5EF4-FFF2-40B4-BE49-F238E27FC236}">
                <a16:creationId xmlns:a16="http://schemas.microsoft.com/office/drawing/2014/main" id="{816755A6-6ECE-CBC7-45CC-F23417495F11}"/>
              </a:ext>
            </a:extLst>
          </p:cNvPr>
          <p:cNvSpPr>
            <a:spLocks noGrp="1" noChangeArrowheads="1"/>
          </p:cNvSpPr>
          <p:nvPr>
            <p:ph type="sldNum" sz="quarter" idx="4"/>
            <p:custDataLst>
              <p:tags r:id="rId18"/>
            </p:custDataLst>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85D0B49-4D7B-0848-B3CE-C8966F42B8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472" r:id="rId1"/>
    <p:sldLayoutId id="2147484473" r:id="rId2"/>
    <p:sldLayoutId id="2147484474" r:id="rId3"/>
    <p:sldLayoutId id="2147484475" r:id="rId4"/>
    <p:sldLayoutId id="2147484476" r:id="rId5"/>
    <p:sldLayoutId id="2147484477" r:id="rId6"/>
    <p:sldLayoutId id="2147484478" r:id="rId7"/>
    <p:sldLayoutId id="2147484479" r:id="rId8"/>
    <p:sldLayoutId id="2147484480" r:id="rId9"/>
    <p:sldLayoutId id="2147484481" r:id="rId10"/>
    <p:sldLayoutId id="2147484482" r:id="rId11"/>
  </p:sldLayoutIdLst>
  <p:txStyles>
    <p:titleStyle>
      <a:lvl1pPr algn="ctr" rtl="0" eaLnBrk="0" fontAlgn="base" hangingPunct="0">
        <a:spcBef>
          <a:spcPct val="0"/>
        </a:spcBef>
        <a:spcAft>
          <a:spcPct val="0"/>
        </a:spcAft>
        <a:buSzPct val="100000"/>
        <a:defRPr sz="4400" kern="1200">
          <a:solidFill>
            <a:schemeClr val="tx1"/>
          </a:solidFill>
          <a:latin typeface="+mj-lt"/>
          <a:ea typeface="+mj-ea"/>
          <a:cs typeface="+mj-cs"/>
        </a:defRPr>
      </a:lvl1pPr>
      <a:lvl2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2pPr>
      <a:lvl3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3pPr>
      <a:lvl4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4pPr>
      <a:lvl5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5pPr>
      <a:lvl6pPr marL="4572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6pPr>
      <a:lvl7pPr marL="9144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7pPr>
      <a:lvl8pPr marL="13716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8pPr>
      <a:lvl9pPr marL="18288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Date Placeholder 3">
            <a:extLst>
              <a:ext uri="{FF2B5EF4-FFF2-40B4-BE49-F238E27FC236}">
                <a16:creationId xmlns:a16="http://schemas.microsoft.com/office/drawing/2014/main" id="{04901BB4-AB1A-9440-CFA2-2B860898D450}"/>
              </a:ext>
            </a:extLst>
          </p:cNvPr>
          <p:cNvSpPr>
            <a:spLocks noChangeArrowheads="1"/>
          </p:cNvSpPr>
          <p:nvPr>
            <p:custDataLst>
              <p:tags r:id="rId13"/>
            </p:custDataLst>
          </p:nvPr>
        </p:nvSpPr>
        <p:spPr bwMode="auto">
          <a:xfrm>
            <a:off x="1905000" y="6400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200">
              <a:solidFill>
                <a:srgbClr val="898989"/>
              </a:solidFill>
            </a:endParaRPr>
          </a:p>
        </p:txBody>
      </p:sp>
      <p:sp>
        <p:nvSpPr>
          <p:cNvPr id="4099" name="Title Placeholder 1">
            <a:extLst>
              <a:ext uri="{FF2B5EF4-FFF2-40B4-BE49-F238E27FC236}">
                <a16:creationId xmlns:a16="http://schemas.microsoft.com/office/drawing/2014/main" id="{4DE661CA-665F-9318-4F12-550AF9BF6EB0}"/>
              </a:ext>
            </a:extLst>
          </p:cNvPr>
          <p:cNvSpPr>
            <a:spLocks noGrp="1" noChangeArrowheads="1"/>
          </p:cNvSpPr>
          <p:nvPr>
            <p:ph type="title"/>
            <p:custDataLst>
              <p:tags r:id="rId14"/>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Text Placeholder 2">
            <a:extLst>
              <a:ext uri="{FF2B5EF4-FFF2-40B4-BE49-F238E27FC236}">
                <a16:creationId xmlns:a16="http://schemas.microsoft.com/office/drawing/2014/main" id="{72221204-4B1A-C12E-7DA8-BF1CA55EE1B9}"/>
              </a:ext>
            </a:extLst>
          </p:cNvPr>
          <p:cNvSpPr>
            <a:spLocks noGrp="1" noChangeArrowheads="1"/>
          </p:cNvSpPr>
          <p:nvPr>
            <p:ph type="body" idx="1"/>
            <p:custDataLst>
              <p:tags r:id="rId15"/>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1" name="Date Placeholder 3">
            <a:extLst>
              <a:ext uri="{FF2B5EF4-FFF2-40B4-BE49-F238E27FC236}">
                <a16:creationId xmlns:a16="http://schemas.microsoft.com/office/drawing/2014/main" id="{7BE4E05F-90C4-1454-0F36-7E5FF3FAB7CD}"/>
              </a:ext>
            </a:extLst>
          </p:cNvPr>
          <p:cNvSpPr>
            <a:spLocks noGrp="1" noChangeArrowheads="1"/>
          </p:cNvSpPr>
          <p:nvPr>
            <p:ph type="dt" sz="half" idx="2"/>
            <p:custDataLst>
              <p:tags r:id="rId16"/>
            </p:custDataLst>
          </p:nvPr>
        </p:nvSpPr>
        <p:spPr bwMode="auto">
          <a:xfrm>
            <a:off x="457200" y="6356350"/>
            <a:ext cx="21336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eaLnBrk="1" hangingPunct="1">
              <a:buSzTx/>
              <a:defRPr sz="1200">
                <a:ln w="9525" cap="flat" cmpd="sng" algn="ctr">
                  <a:noFill/>
                  <a:prstDash val="solid"/>
                  <a:round/>
                  <a:headEnd type="none" w="med" len="med"/>
                  <a:tailEnd type="none" w="med" len="med"/>
                </a:ln>
                <a:solidFill>
                  <a:srgbClr val="898989"/>
                </a:solidFill>
                <a:sym typeface="Wingdings"/>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t>Date of download:  mm/dd/yyyy</a:t>
            </a:r>
          </a:p>
        </p:txBody>
      </p:sp>
      <p:sp>
        <p:nvSpPr>
          <p:cNvPr id="4102" name="Footer Placeholder 4">
            <a:extLst>
              <a:ext uri="{FF2B5EF4-FFF2-40B4-BE49-F238E27FC236}">
                <a16:creationId xmlns:a16="http://schemas.microsoft.com/office/drawing/2014/main" id="{68A9E149-861C-04DC-3448-1A3718E1F78C}"/>
              </a:ext>
            </a:extLst>
          </p:cNvPr>
          <p:cNvSpPr>
            <a:spLocks noGrp="1" noChangeArrowheads="1"/>
          </p:cNvSpPr>
          <p:nvPr>
            <p:ph type="ftr" sz="quarter" idx="3"/>
            <p:custDataLst>
              <p:tags r:id="rId17"/>
            </p:custDataLst>
          </p:nvPr>
        </p:nvSpPr>
        <p:spPr bwMode="auto">
          <a:xfrm>
            <a:off x="3124200" y="6356350"/>
            <a:ext cx="28956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r>
              <a:rPr lang="en-US" altLang="en-US"/>
              <a:t>Copyright © 2012 American Medical Association. All rights reserved.</a:t>
            </a:r>
          </a:p>
        </p:txBody>
      </p:sp>
      <p:sp>
        <p:nvSpPr>
          <p:cNvPr id="4103" name="Slide Number Placeholder 5">
            <a:extLst>
              <a:ext uri="{FF2B5EF4-FFF2-40B4-BE49-F238E27FC236}">
                <a16:creationId xmlns:a16="http://schemas.microsoft.com/office/drawing/2014/main" id="{2358D537-CBE1-A541-46CC-D8CF97FDB6EC}"/>
              </a:ext>
            </a:extLst>
          </p:cNvPr>
          <p:cNvSpPr>
            <a:spLocks noGrp="1" noChangeArrowheads="1"/>
          </p:cNvSpPr>
          <p:nvPr>
            <p:ph type="sldNum" sz="quarter" idx="4"/>
            <p:custDataLst>
              <p:tags r:id="rId18"/>
            </p:custDataLst>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44833B4-9D14-694B-BDDF-D40CF1A4570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483" r:id="rId1"/>
    <p:sldLayoutId id="2147484484" r:id="rId2"/>
    <p:sldLayoutId id="2147484485" r:id="rId3"/>
    <p:sldLayoutId id="2147484486" r:id="rId4"/>
    <p:sldLayoutId id="2147484487" r:id="rId5"/>
    <p:sldLayoutId id="2147484488" r:id="rId6"/>
    <p:sldLayoutId id="2147484489" r:id="rId7"/>
    <p:sldLayoutId id="2147484490" r:id="rId8"/>
    <p:sldLayoutId id="2147484491" r:id="rId9"/>
    <p:sldLayoutId id="2147484492" r:id="rId10"/>
    <p:sldLayoutId id="2147484493" r:id="rId11"/>
  </p:sldLayoutIdLst>
  <p:txStyles>
    <p:titleStyle>
      <a:lvl1pPr algn="ctr" rtl="0" eaLnBrk="0" fontAlgn="base" hangingPunct="0">
        <a:spcBef>
          <a:spcPct val="0"/>
        </a:spcBef>
        <a:spcAft>
          <a:spcPct val="0"/>
        </a:spcAft>
        <a:buSzPct val="100000"/>
        <a:defRPr sz="4400" kern="1200">
          <a:solidFill>
            <a:schemeClr val="tx1"/>
          </a:solidFill>
          <a:latin typeface="+mj-lt"/>
          <a:ea typeface="+mj-ea"/>
          <a:cs typeface="+mj-cs"/>
        </a:defRPr>
      </a:lvl1pPr>
      <a:lvl2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2pPr>
      <a:lvl3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3pPr>
      <a:lvl4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4pPr>
      <a:lvl5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5pPr>
      <a:lvl6pPr marL="4572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6pPr>
      <a:lvl7pPr marL="9144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7pPr>
      <a:lvl8pPr marL="13716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8pPr>
      <a:lvl9pPr marL="18288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Date Placeholder 3">
            <a:extLst>
              <a:ext uri="{FF2B5EF4-FFF2-40B4-BE49-F238E27FC236}">
                <a16:creationId xmlns:a16="http://schemas.microsoft.com/office/drawing/2014/main" id="{6FA7D20E-FF40-6454-1619-F9DADA86DC93}"/>
              </a:ext>
            </a:extLst>
          </p:cNvPr>
          <p:cNvSpPr>
            <a:spLocks noChangeArrowheads="1"/>
          </p:cNvSpPr>
          <p:nvPr>
            <p:custDataLst>
              <p:tags r:id="rId13"/>
            </p:custDataLst>
          </p:nvPr>
        </p:nvSpPr>
        <p:spPr bwMode="auto">
          <a:xfrm>
            <a:off x="1905000" y="6400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200">
              <a:solidFill>
                <a:srgbClr val="898989"/>
              </a:solidFill>
            </a:endParaRPr>
          </a:p>
        </p:txBody>
      </p:sp>
      <p:sp>
        <p:nvSpPr>
          <p:cNvPr id="5123" name="Title Placeholder 1">
            <a:extLst>
              <a:ext uri="{FF2B5EF4-FFF2-40B4-BE49-F238E27FC236}">
                <a16:creationId xmlns:a16="http://schemas.microsoft.com/office/drawing/2014/main" id="{208FB4B5-DC1E-BD45-B6F9-E9B5C0A64382}"/>
              </a:ext>
            </a:extLst>
          </p:cNvPr>
          <p:cNvSpPr>
            <a:spLocks noGrp="1" noChangeArrowheads="1"/>
          </p:cNvSpPr>
          <p:nvPr>
            <p:ph type="title"/>
            <p:custDataLst>
              <p:tags r:id="rId14"/>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4" name="Text Placeholder 2">
            <a:extLst>
              <a:ext uri="{FF2B5EF4-FFF2-40B4-BE49-F238E27FC236}">
                <a16:creationId xmlns:a16="http://schemas.microsoft.com/office/drawing/2014/main" id="{FFC983D8-D70E-CB45-4D6E-283D5CC01CA7}"/>
              </a:ext>
            </a:extLst>
          </p:cNvPr>
          <p:cNvSpPr>
            <a:spLocks noGrp="1" noChangeArrowheads="1"/>
          </p:cNvSpPr>
          <p:nvPr>
            <p:ph type="body" idx="1"/>
            <p:custDataLst>
              <p:tags r:id="rId15"/>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5" name="Date Placeholder 4">
            <a:extLst>
              <a:ext uri="{FF2B5EF4-FFF2-40B4-BE49-F238E27FC236}">
                <a16:creationId xmlns:a16="http://schemas.microsoft.com/office/drawing/2014/main" id="{76E6E203-D3D4-FFBD-5E03-866C1036AF3F}"/>
              </a:ext>
            </a:extLst>
          </p:cNvPr>
          <p:cNvSpPr>
            <a:spLocks noGrp="1" noChangeArrowheads="1"/>
          </p:cNvSpPr>
          <p:nvPr>
            <p:ph type="dt" sz="half" idx="2"/>
            <p:custDataLst>
              <p:tags r:id="rId16"/>
            </p:custDataLst>
          </p:nvPr>
        </p:nvSpPr>
        <p:spPr bwMode="auto">
          <a:xfrm>
            <a:off x="457200" y="6356350"/>
            <a:ext cx="21336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eaLnBrk="1" hangingPunct="1">
              <a:buSzTx/>
              <a:defRPr sz="1200">
                <a:ln w="9525" cap="flat" cmpd="sng" algn="ctr">
                  <a:noFill/>
                  <a:prstDash val="solid"/>
                  <a:round/>
                  <a:headEnd type="none" w="med" len="med"/>
                  <a:tailEnd type="none" w="med" len="med"/>
                </a:ln>
                <a:solidFill>
                  <a:srgbClr val="898989"/>
                </a:solidFill>
                <a:sym typeface="Wingdings"/>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t>Date of download:  mm/dd/yyyy</a:t>
            </a:r>
          </a:p>
        </p:txBody>
      </p:sp>
      <p:sp>
        <p:nvSpPr>
          <p:cNvPr id="5126" name="Footer Placeholder 5">
            <a:extLst>
              <a:ext uri="{FF2B5EF4-FFF2-40B4-BE49-F238E27FC236}">
                <a16:creationId xmlns:a16="http://schemas.microsoft.com/office/drawing/2014/main" id="{F65DA585-CE75-A6AC-FA30-8DA68A7F6C1D}"/>
              </a:ext>
            </a:extLst>
          </p:cNvPr>
          <p:cNvSpPr>
            <a:spLocks noGrp="1" noChangeArrowheads="1"/>
          </p:cNvSpPr>
          <p:nvPr>
            <p:ph type="ftr" sz="quarter" idx="3"/>
            <p:custDataLst>
              <p:tags r:id="rId17"/>
            </p:custDataLst>
          </p:nvPr>
        </p:nvSpPr>
        <p:spPr bwMode="auto">
          <a:xfrm>
            <a:off x="3124200" y="6356350"/>
            <a:ext cx="28956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r>
              <a:rPr lang="en-US" altLang="en-US"/>
              <a:t>Copyright © 2012 American Medical Association. All rights reserved.</a:t>
            </a:r>
          </a:p>
        </p:txBody>
      </p:sp>
      <p:sp>
        <p:nvSpPr>
          <p:cNvPr id="5127" name="Slide Number Placeholder 6">
            <a:extLst>
              <a:ext uri="{FF2B5EF4-FFF2-40B4-BE49-F238E27FC236}">
                <a16:creationId xmlns:a16="http://schemas.microsoft.com/office/drawing/2014/main" id="{27ADF170-0250-8757-59E3-FFFD70B6A015}"/>
              </a:ext>
            </a:extLst>
          </p:cNvPr>
          <p:cNvSpPr>
            <a:spLocks noGrp="1" noChangeArrowheads="1"/>
          </p:cNvSpPr>
          <p:nvPr>
            <p:ph type="sldNum" sz="quarter" idx="4"/>
            <p:custDataLst>
              <p:tags r:id="rId18"/>
            </p:custDataLst>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DDB0235-ABB7-4D4D-9F2A-7D121E1B070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494" r:id="rId1"/>
    <p:sldLayoutId id="2147484495" r:id="rId2"/>
    <p:sldLayoutId id="2147484496" r:id="rId3"/>
    <p:sldLayoutId id="2147484497" r:id="rId4"/>
    <p:sldLayoutId id="2147484498" r:id="rId5"/>
    <p:sldLayoutId id="2147484499" r:id="rId6"/>
    <p:sldLayoutId id="2147484500" r:id="rId7"/>
    <p:sldLayoutId id="2147484501" r:id="rId8"/>
    <p:sldLayoutId id="2147484502" r:id="rId9"/>
    <p:sldLayoutId id="2147484503" r:id="rId10"/>
    <p:sldLayoutId id="2147484504" r:id="rId11"/>
  </p:sldLayoutIdLst>
  <p:txStyles>
    <p:titleStyle>
      <a:lvl1pPr algn="ctr" rtl="0" eaLnBrk="0" fontAlgn="base" hangingPunct="0">
        <a:spcBef>
          <a:spcPct val="0"/>
        </a:spcBef>
        <a:spcAft>
          <a:spcPct val="0"/>
        </a:spcAft>
        <a:buSzPct val="100000"/>
        <a:defRPr sz="4400" kern="1200">
          <a:solidFill>
            <a:schemeClr val="tx1"/>
          </a:solidFill>
          <a:latin typeface="+mj-lt"/>
          <a:ea typeface="+mj-ea"/>
          <a:cs typeface="+mj-cs"/>
        </a:defRPr>
      </a:lvl1pPr>
      <a:lvl2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2pPr>
      <a:lvl3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3pPr>
      <a:lvl4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4pPr>
      <a:lvl5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5pPr>
      <a:lvl6pPr marL="4572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6pPr>
      <a:lvl7pPr marL="9144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7pPr>
      <a:lvl8pPr marL="13716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8pPr>
      <a:lvl9pPr marL="18288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Date Placeholder 3">
            <a:extLst>
              <a:ext uri="{FF2B5EF4-FFF2-40B4-BE49-F238E27FC236}">
                <a16:creationId xmlns:a16="http://schemas.microsoft.com/office/drawing/2014/main" id="{0D09E44C-F0E0-FA9D-D8ED-F3944819BD65}"/>
              </a:ext>
            </a:extLst>
          </p:cNvPr>
          <p:cNvSpPr>
            <a:spLocks noChangeArrowheads="1"/>
          </p:cNvSpPr>
          <p:nvPr>
            <p:custDataLst>
              <p:tags r:id="rId13"/>
            </p:custDataLst>
          </p:nvPr>
        </p:nvSpPr>
        <p:spPr bwMode="auto">
          <a:xfrm>
            <a:off x="1905000" y="6400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200">
              <a:solidFill>
                <a:srgbClr val="898989"/>
              </a:solidFill>
            </a:endParaRPr>
          </a:p>
        </p:txBody>
      </p:sp>
      <p:sp>
        <p:nvSpPr>
          <p:cNvPr id="6147" name="Title Placeholder 1">
            <a:extLst>
              <a:ext uri="{FF2B5EF4-FFF2-40B4-BE49-F238E27FC236}">
                <a16:creationId xmlns:a16="http://schemas.microsoft.com/office/drawing/2014/main" id="{75D1FCCD-ABC8-7038-2F28-CBB9B8445A67}"/>
              </a:ext>
            </a:extLst>
          </p:cNvPr>
          <p:cNvSpPr>
            <a:spLocks noGrp="1" noChangeArrowheads="1"/>
          </p:cNvSpPr>
          <p:nvPr>
            <p:ph type="title"/>
            <p:custDataLst>
              <p:tags r:id="rId14"/>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8" name="Text Placeholder 2">
            <a:extLst>
              <a:ext uri="{FF2B5EF4-FFF2-40B4-BE49-F238E27FC236}">
                <a16:creationId xmlns:a16="http://schemas.microsoft.com/office/drawing/2014/main" id="{7295BBCA-6DB5-A322-77BC-13B958085578}"/>
              </a:ext>
            </a:extLst>
          </p:cNvPr>
          <p:cNvSpPr>
            <a:spLocks noGrp="1" noChangeArrowheads="1"/>
          </p:cNvSpPr>
          <p:nvPr>
            <p:ph type="body" idx="1"/>
            <p:custDataLst>
              <p:tags r:id="rId15"/>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9" name="Date Placeholder 6">
            <a:extLst>
              <a:ext uri="{FF2B5EF4-FFF2-40B4-BE49-F238E27FC236}">
                <a16:creationId xmlns:a16="http://schemas.microsoft.com/office/drawing/2014/main" id="{04F3E691-0085-B2C8-38AD-379004EAEC8B}"/>
              </a:ext>
            </a:extLst>
          </p:cNvPr>
          <p:cNvSpPr>
            <a:spLocks noGrp="1" noChangeArrowheads="1"/>
          </p:cNvSpPr>
          <p:nvPr>
            <p:ph type="dt" sz="half" idx="2"/>
            <p:custDataLst>
              <p:tags r:id="rId16"/>
            </p:custDataLst>
          </p:nvPr>
        </p:nvSpPr>
        <p:spPr bwMode="auto">
          <a:xfrm>
            <a:off x="457200" y="6356350"/>
            <a:ext cx="21336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eaLnBrk="1" hangingPunct="1">
              <a:buSzTx/>
              <a:defRPr sz="1200">
                <a:ln w="9525" cap="flat" cmpd="sng" algn="ctr">
                  <a:noFill/>
                  <a:prstDash val="solid"/>
                  <a:round/>
                  <a:headEnd type="none" w="med" len="med"/>
                  <a:tailEnd type="none" w="med" len="med"/>
                </a:ln>
                <a:solidFill>
                  <a:srgbClr val="898989"/>
                </a:solidFill>
                <a:sym typeface="Wingdings"/>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t>Date of download:  mm/dd/yyyy</a:t>
            </a:r>
          </a:p>
        </p:txBody>
      </p:sp>
      <p:sp>
        <p:nvSpPr>
          <p:cNvPr id="6150" name="Footer Placeholder 7">
            <a:extLst>
              <a:ext uri="{FF2B5EF4-FFF2-40B4-BE49-F238E27FC236}">
                <a16:creationId xmlns:a16="http://schemas.microsoft.com/office/drawing/2014/main" id="{2CB17FF6-F816-152E-1343-8F0A6F501894}"/>
              </a:ext>
            </a:extLst>
          </p:cNvPr>
          <p:cNvSpPr>
            <a:spLocks noGrp="1" noChangeArrowheads="1"/>
          </p:cNvSpPr>
          <p:nvPr>
            <p:ph type="ftr" sz="quarter" idx="3"/>
            <p:custDataLst>
              <p:tags r:id="rId17"/>
            </p:custDataLst>
          </p:nvPr>
        </p:nvSpPr>
        <p:spPr bwMode="auto">
          <a:xfrm>
            <a:off x="3124200" y="6356350"/>
            <a:ext cx="28956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r>
              <a:rPr lang="en-US" altLang="en-US"/>
              <a:t>Copyright © 2012 American Medical Association. All rights reserved.</a:t>
            </a:r>
          </a:p>
        </p:txBody>
      </p:sp>
      <p:sp>
        <p:nvSpPr>
          <p:cNvPr id="6151" name="Slide Number Placeholder 8">
            <a:extLst>
              <a:ext uri="{FF2B5EF4-FFF2-40B4-BE49-F238E27FC236}">
                <a16:creationId xmlns:a16="http://schemas.microsoft.com/office/drawing/2014/main" id="{134AFE4E-F9D6-334D-4497-0A62B92EAFAE}"/>
              </a:ext>
            </a:extLst>
          </p:cNvPr>
          <p:cNvSpPr>
            <a:spLocks noGrp="1" noChangeArrowheads="1"/>
          </p:cNvSpPr>
          <p:nvPr>
            <p:ph type="sldNum" sz="quarter" idx="4"/>
            <p:custDataLst>
              <p:tags r:id="rId18"/>
            </p:custDataLst>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99EBC48-1A10-3445-B6B5-199A089D4CA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rtl="0" eaLnBrk="0" fontAlgn="base" hangingPunct="0">
        <a:spcBef>
          <a:spcPct val="0"/>
        </a:spcBef>
        <a:spcAft>
          <a:spcPct val="0"/>
        </a:spcAft>
        <a:buSzPct val="100000"/>
        <a:defRPr sz="4400" kern="1200">
          <a:solidFill>
            <a:schemeClr val="tx1"/>
          </a:solidFill>
          <a:latin typeface="+mj-lt"/>
          <a:ea typeface="+mj-ea"/>
          <a:cs typeface="+mj-cs"/>
        </a:defRPr>
      </a:lvl1pPr>
      <a:lvl2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2pPr>
      <a:lvl3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3pPr>
      <a:lvl4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4pPr>
      <a:lvl5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5pPr>
      <a:lvl6pPr marL="4572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6pPr>
      <a:lvl7pPr marL="9144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7pPr>
      <a:lvl8pPr marL="13716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8pPr>
      <a:lvl9pPr marL="18288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Date Placeholder 3">
            <a:extLst>
              <a:ext uri="{FF2B5EF4-FFF2-40B4-BE49-F238E27FC236}">
                <a16:creationId xmlns:a16="http://schemas.microsoft.com/office/drawing/2014/main" id="{3E647D8C-20DA-410C-65FF-90ED498AD392}"/>
              </a:ext>
            </a:extLst>
          </p:cNvPr>
          <p:cNvSpPr>
            <a:spLocks noChangeArrowheads="1"/>
          </p:cNvSpPr>
          <p:nvPr>
            <p:custDataLst>
              <p:tags r:id="rId13"/>
            </p:custDataLst>
          </p:nvPr>
        </p:nvSpPr>
        <p:spPr bwMode="auto">
          <a:xfrm>
            <a:off x="1905000" y="6400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200">
              <a:solidFill>
                <a:srgbClr val="898989"/>
              </a:solidFill>
            </a:endParaRPr>
          </a:p>
        </p:txBody>
      </p:sp>
      <p:sp>
        <p:nvSpPr>
          <p:cNvPr id="7171" name="Title Placeholder 1">
            <a:extLst>
              <a:ext uri="{FF2B5EF4-FFF2-40B4-BE49-F238E27FC236}">
                <a16:creationId xmlns:a16="http://schemas.microsoft.com/office/drawing/2014/main" id="{64290E49-D42C-9279-EEDD-627FDEE1D7B6}"/>
              </a:ext>
            </a:extLst>
          </p:cNvPr>
          <p:cNvSpPr>
            <a:spLocks noGrp="1" noChangeArrowheads="1"/>
          </p:cNvSpPr>
          <p:nvPr>
            <p:ph type="title"/>
            <p:custDataLst>
              <p:tags r:id="rId14"/>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2" name="Text Placeholder 2">
            <a:extLst>
              <a:ext uri="{FF2B5EF4-FFF2-40B4-BE49-F238E27FC236}">
                <a16:creationId xmlns:a16="http://schemas.microsoft.com/office/drawing/2014/main" id="{0AABA7AD-DEAF-2491-FAC9-4AE80A14DEA9}"/>
              </a:ext>
            </a:extLst>
          </p:cNvPr>
          <p:cNvSpPr>
            <a:spLocks noGrp="1" noChangeArrowheads="1"/>
          </p:cNvSpPr>
          <p:nvPr>
            <p:ph type="body" idx="1"/>
            <p:custDataLst>
              <p:tags r:id="rId15"/>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3" name="Date Placeholder 3">
            <a:extLst>
              <a:ext uri="{FF2B5EF4-FFF2-40B4-BE49-F238E27FC236}">
                <a16:creationId xmlns:a16="http://schemas.microsoft.com/office/drawing/2014/main" id="{315B6538-3ABC-A4D0-1463-BACBD20DD042}"/>
              </a:ext>
            </a:extLst>
          </p:cNvPr>
          <p:cNvSpPr>
            <a:spLocks noGrp="1" noChangeArrowheads="1"/>
          </p:cNvSpPr>
          <p:nvPr>
            <p:ph type="dt" sz="half" idx="2"/>
            <p:custDataLst>
              <p:tags r:id="rId16"/>
            </p:custDataLst>
          </p:nvPr>
        </p:nvSpPr>
        <p:spPr bwMode="auto">
          <a:xfrm>
            <a:off x="457200" y="6356350"/>
            <a:ext cx="21336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eaLnBrk="1" hangingPunct="1">
              <a:buSzTx/>
              <a:defRPr sz="1200">
                <a:ln w="9525" cap="flat" cmpd="sng" algn="ctr">
                  <a:noFill/>
                  <a:prstDash val="solid"/>
                  <a:round/>
                  <a:headEnd type="none" w="med" len="med"/>
                  <a:tailEnd type="none" w="med" len="med"/>
                </a:ln>
                <a:solidFill>
                  <a:srgbClr val="898989"/>
                </a:solidFill>
                <a:sym typeface="Wingdings"/>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t>Date of download:  mm/dd/yyyy</a:t>
            </a:r>
          </a:p>
        </p:txBody>
      </p:sp>
      <p:sp>
        <p:nvSpPr>
          <p:cNvPr id="7174" name="Footer Placeholder 4">
            <a:extLst>
              <a:ext uri="{FF2B5EF4-FFF2-40B4-BE49-F238E27FC236}">
                <a16:creationId xmlns:a16="http://schemas.microsoft.com/office/drawing/2014/main" id="{07F6B7E0-31D6-D4FE-D370-F78BAAB7B2AC}"/>
              </a:ext>
            </a:extLst>
          </p:cNvPr>
          <p:cNvSpPr>
            <a:spLocks noGrp="1" noChangeArrowheads="1"/>
          </p:cNvSpPr>
          <p:nvPr>
            <p:ph type="ftr" sz="quarter" idx="3"/>
            <p:custDataLst>
              <p:tags r:id="rId17"/>
            </p:custDataLst>
          </p:nvPr>
        </p:nvSpPr>
        <p:spPr bwMode="auto">
          <a:xfrm>
            <a:off x="3124200" y="6356350"/>
            <a:ext cx="28956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r>
              <a:rPr lang="en-US" altLang="en-US"/>
              <a:t>Copyright © 2012 American Medical Association. All rights reserved.</a:t>
            </a:r>
          </a:p>
        </p:txBody>
      </p:sp>
      <p:sp>
        <p:nvSpPr>
          <p:cNvPr id="7175" name="Slide Number Placeholder 5">
            <a:extLst>
              <a:ext uri="{FF2B5EF4-FFF2-40B4-BE49-F238E27FC236}">
                <a16:creationId xmlns:a16="http://schemas.microsoft.com/office/drawing/2014/main" id="{4D923AC8-9FF9-8203-69E6-094C750C9E81}"/>
              </a:ext>
            </a:extLst>
          </p:cNvPr>
          <p:cNvSpPr>
            <a:spLocks noGrp="1" noChangeArrowheads="1"/>
          </p:cNvSpPr>
          <p:nvPr>
            <p:ph type="sldNum" sz="quarter" idx="4"/>
            <p:custDataLst>
              <p:tags r:id="rId18"/>
            </p:custDataLst>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F0B76FD-B508-7040-80B1-D7D96A8D6DE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16" r:id="rId1"/>
    <p:sldLayoutId id="2147484517" r:id="rId2"/>
    <p:sldLayoutId id="2147484518" r:id="rId3"/>
    <p:sldLayoutId id="2147484519" r:id="rId4"/>
    <p:sldLayoutId id="2147484520" r:id="rId5"/>
    <p:sldLayoutId id="2147484521" r:id="rId6"/>
    <p:sldLayoutId id="2147484522" r:id="rId7"/>
    <p:sldLayoutId id="2147484523" r:id="rId8"/>
    <p:sldLayoutId id="2147484524" r:id="rId9"/>
    <p:sldLayoutId id="2147484525" r:id="rId10"/>
    <p:sldLayoutId id="2147484526" r:id="rId11"/>
  </p:sldLayoutIdLst>
  <p:txStyles>
    <p:titleStyle>
      <a:lvl1pPr algn="ctr" rtl="0" eaLnBrk="0" fontAlgn="base" hangingPunct="0">
        <a:spcBef>
          <a:spcPct val="0"/>
        </a:spcBef>
        <a:spcAft>
          <a:spcPct val="0"/>
        </a:spcAft>
        <a:buSzPct val="100000"/>
        <a:defRPr sz="4400" kern="1200">
          <a:solidFill>
            <a:schemeClr val="tx1"/>
          </a:solidFill>
          <a:latin typeface="+mj-lt"/>
          <a:ea typeface="+mj-ea"/>
          <a:cs typeface="+mj-cs"/>
        </a:defRPr>
      </a:lvl1pPr>
      <a:lvl2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2pPr>
      <a:lvl3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3pPr>
      <a:lvl4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4pPr>
      <a:lvl5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5pPr>
      <a:lvl6pPr marL="4572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6pPr>
      <a:lvl7pPr marL="9144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7pPr>
      <a:lvl8pPr marL="13716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8pPr>
      <a:lvl9pPr marL="18288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Date Placeholder 3">
            <a:extLst>
              <a:ext uri="{FF2B5EF4-FFF2-40B4-BE49-F238E27FC236}">
                <a16:creationId xmlns:a16="http://schemas.microsoft.com/office/drawing/2014/main" id="{CF197B86-1C8D-849F-A0F9-1C3C5A8854B7}"/>
              </a:ext>
            </a:extLst>
          </p:cNvPr>
          <p:cNvSpPr>
            <a:spLocks noChangeArrowheads="1"/>
          </p:cNvSpPr>
          <p:nvPr>
            <p:custDataLst>
              <p:tags r:id="rId13"/>
            </p:custDataLst>
          </p:nvPr>
        </p:nvSpPr>
        <p:spPr bwMode="auto">
          <a:xfrm>
            <a:off x="1905000" y="6400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200">
              <a:solidFill>
                <a:srgbClr val="898989"/>
              </a:solidFill>
            </a:endParaRPr>
          </a:p>
        </p:txBody>
      </p:sp>
      <p:sp>
        <p:nvSpPr>
          <p:cNvPr id="8195" name="Title Placeholder 1">
            <a:extLst>
              <a:ext uri="{FF2B5EF4-FFF2-40B4-BE49-F238E27FC236}">
                <a16:creationId xmlns:a16="http://schemas.microsoft.com/office/drawing/2014/main" id="{F678F5CC-1E0D-991F-0BD7-39A4DC045872}"/>
              </a:ext>
            </a:extLst>
          </p:cNvPr>
          <p:cNvSpPr>
            <a:spLocks noGrp="1" noChangeArrowheads="1"/>
          </p:cNvSpPr>
          <p:nvPr>
            <p:ph type="title"/>
            <p:custDataLst>
              <p:tags r:id="rId14"/>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6" name="Text Placeholder 2">
            <a:extLst>
              <a:ext uri="{FF2B5EF4-FFF2-40B4-BE49-F238E27FC236}">
                <a16:creationId xmlns:a16="http://schemas.microsoft.com/office/drawing/2014/main" id="{93BACEFF-1A0D-CDB8-F344-C08F013140B9}"/>
              </a:ext>
            </a:extLst>
          </p:cNvPr>
          <p:cNvSpPr>
            <a:spLocks noGrp="1" noChangeArrowheads="1"/>
          </p:cNvSpPr>
          <p:nvPr>
            <p:ph type="body" idx="1"/>
            <p:custDataLst>
              <p:tags r:id="rId15"/>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7" name="Date Placeholder 1">
            <a:extLst>
              <a:ext uri="{FF2B5EF4-FFF2-40B4-BE49-F238E27FC236}">
                <a16:creationId xmlns:a16="http://schemas.microsoft.com/office/drawing/2014/main" id="{B6144A75-1A65-410A-0C61-53D1E3AA166E}"/>
              </a:ext>
            </a:extLst>
          </p:cNvPr>
          <p:cNvSpPr>
            <a:spLocks noGrp="1" noChangeArrowheads="1"/>
          </p:cNvSpPr>
          <p:nvPr>
            <p:ph type="dt" sz="half" idx="2"/>
            <p:custDataLst>
              <p:tags r:id="rId16"/>
            </p:custDataLst>
          </p:nvPr>
        </p:nvSpPr>
        <p:spPr bwMode="auto">
          <a:xfrm>
            <a:off x="457200" y="6356350"/>
            <a:ext cx="21336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eaLnBrk="1" hangingPunct="1">
              <a:buSzTx/>
              <a:defRPr sz="1200">
                <a:ln w="9525" cap="flat" cmpd="sng" algn="ctr">
                  <a:noFill/>
                  <a:prstDash val="solid"/>
                  <a:round/>
                  <a:headEnd type="none" w="med" len="med"/>
                  <a:tailEnd type="none" w="med" len="med"/>
                </a:ln>
                <a:solidFill>
                  <a:srgbClr val="898989"/>
                </a:solidFill>
                <a:sym typeface="Wingdings"/>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t>Date of download:  mm/dd/yyyy</a:t>
            </a:r>
          </a:p>
        </p:txBody>
      </p:sp>
      <p:sp>
        <p:nvSpPr>
          <p:cNvPr id="8198" name="Footer Placeholder 2">
            <a:extLst>
              <a:ext uri="{FF2B5EF4-FFF2-40B4-BE49-F238E27FC236}">
                <a16:creationId xmlns:a16="http://schemas.microsoft.com/office/drawing/2014/main" id="{AD54DBC8-B163-EC61-FE1E-BCBA0CF2C2F9}"/>
              </a:ext>
            </a:extLst>
          </p:cNvPr>
          <p:cNvSpPr>
            <a:spLocks noGrp="1" noChangeArrowheads="1"/>
          </p:cNvSpPr>
          <p:nvPr>
            <p:ph type="ftr" sz="quarter" idx="3"/>
            <p:custDataLst>
              <p:tags r:id="rId17"/>
            </p:custDataLst>
          </p:nvPr>
        </p:nvSpPr>
        <p:spPr bwMode="auto">
          <a:xfrm>
            <a:off x="3124200" y="6356350"/>
            <a:ext cx="28956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r>
              <a:rPr lang="en-US" altLang="en-US"/>
              <a:t>Copyright © 2012 American Medical Association. All rights reserved.</a:t>
            </a:r>
          </a:p>
        </p:txBody>
      </p:sp>
      <p:sp>
        <p:nvSpPr>
          <p:cNvPr id="8199" name="Slide Number Placeholder 3">
            <a:extLst>
              <a:ext uri="{FF2B5EF4-FFF2-40B4-BE49-F238E27FC236}">
                <a16:creationId xmlns:a16="http://schemas.microsoft.com/office/drawing/2014/main" id="{C9CBE140-A56E-3804-52E1-494CAB127701}"/>
              </a:ext>
            </a:extLst>
          </p:cNvPr>
          <p:cNvSpPr>
            <a:spLocks noGrp="1" noChangeArrowheads="1"/>
          </p:cNvSpPr>
          <p:nvPr>
            <p:ph type="sldNum" sz="quarter" idx="4"/>
            <p:custDataLst>
              <p:tags r:id="rId18"/>
            </p:custDataLst>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B6CFC0D-783C-D341-A6EB-B7D6E084031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27" r:id="rId1"/>
    <p:sldLayoutId id="2147484528" r:id="rId2"/>
    <p:sldLayoutId id="2147484529" r:id="rId3"/>
    <p:sldLayoutId id="2147484530" r:id="rId4"/>
    <p:sldLayoutId id="2147484531" r:id="rId5"/>
    <p:sldLayoutId id="2147484532" r:id="rId6"/>
    <p:sldLayoutId id="2147484533" r:id="rId7"/>
    <p:sldLayoutId id="2147484534" r:id="rId8"/>
    <p:sldLayoutId id="2147484535" r:id="rId9"/>
    <p:sldLayoutId id="2147484536" r:id="rId10"/>
    <p:sldLayoutId id="2147484537" r:id="rId11"/>
  </p:sldLayoutIdLst>
  <p:txStyles>
    <p:titleStyle>
      <a:lvl1pPr algn="ctr" rtl="0" eaLnBrk="0" fontAlgn="base" hangingPunct="0">
        <a:spcBef>
          <a:spcPct val="0"/>
        </a:spcBef>
        <a:spcAft>
          <a:spcPct val="0"/>
        </a:spcAft>
        <a:buSzPct val="100000"/>
        <a:defRPr sz="4400" kern="1200">
          <a:solidFill>
            <a:schemeClr val="tx1"/>
          </a:solidFill>
          <a:latin typeface="+mj-lt"/>
          <a:ea typeface="+mj-ea"/>
          <a:cs typeface="+mj-cs"/>
        </a:defRPr>
      </a:lvl1pPr>
      <a:lvl2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2pPr>
      <a:lvl3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3pPr>
      <a:lvl4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4pPr>
      <a:lvl5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5pPr>
      <a:lvl6pPr marL="4572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6pPr>
      <a:lvl7pPr marL="9144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7pPr>
      <a:lvl8pPr marL="13716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8pPr>
      <a:lvl9pPr marL="18288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Date Placeholder 3">
            <a:extLst>
              <a:ext uri="{FF2B5EF4-FFF2-40B4-BE49-F238E27FC236}">
                <a16:creationId xmlns:a16="http://schemas.microsoft.com/office/drawing/2014/main" id="{7BFAE999-C30D-FFCB-DB8A-498BE8138728}"/>
              </a:ext>
            </a:extLst>
          </p:cNvPr>
          <p:cNvSpPr>
            <a:spLocks noChangeArrowheads="1"/>
          </p:cNvSpPr>
          <p:nvPr>
            <p:custDataLst>
              <p:tags r:id="rId13"/>
            </p:custDataLst>
          </p:nvPr>
        </p:nvSpPr>
        <p:spPr bwMode="auto">
          <a:xfrm>
            <a:off x="1905000" y="6400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200">
              <a:solidFill>
                <a:srgbClr val="898989"/>
              </a:solidFill>
            </a:endParaRPr>
          </a:p>
        </p:txBody>
      </p:sp>
      <p:sp>
        <p:nvSpPr>
          <p:cNvPr id="9219" name="Title Placeholder 1">
            <a:extLst>
              <a:ext uri="{FF2B5EF4-FFF2-40B4-BE49-F238E27FC236}">
                <a16:creationId xmlns:a16="http://schemas.microsoft.com/office/drawing/2014/main" id="{880A021C-3868-E555-C6CE-2948586E1DA1}"/>
              </a:ext>
            </a:extLst>
          </p:cNvPr>
          <p:cNvSpPr>
            <a:spLocks noGrp="1" noChangeArrowheads="1"/>
          </p:cNvSpPr>
          <p:nvPr>
            <p:ph type="title"/>
            <p:custDataLst>
              <p:tags r:id="rId14"/>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20" name="Text Placeholder 2">
            <a:extLst>
              <a:ext uri="{FF2B5EF4-FFF2-40B4-BE49-F238E27FC236}">
                <a16:creationId xmlns:a16="http://schemas.microsoft.com/office/drawing/2014/main" id="{D7DF33F7-4D6D-AAE0-6155-5E029E2F685A}"/>
              </a:ext>
            </a:extLst>
          </p:cNvPr>
          <p:cNvSpPr>
            <a:spLocks noGrp="1" noChangeArrowheads="1"/>
          </p:cNvSpPr>
          <p:nvPr>
            <p:ph type="body" idx="1"/>
            <p:custDataLst>
              <p:tags r:id="rId15"/>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1" name="Date Placeholder 4">
            <a:extLst>
              <a:ext uri="{FF2B5EF4-FFF2-40B4-BE49-F238E27FC236}">
                <a16:creationId xmlns:a16="http://schemas.microsoft.com/office/drawing/2014/main" id="{047A5F91-12D2-3193-6586-46ABFA71AD5A}"/>
              </a:ext>
            </a:extLst>
          </p:cNvPr>
          <p:cNvSpPr>
            <a:spLocks noGrp="1" noChangeArrowheads="1"/>
          </p:cNvSpPr>
          <p:nvPr>
            <p:ph type="dt" sz="half" idx="2"/>
            <p:custDataLst>
              <p:tags r:id="rId16"/>
            </p:custDataLst>
          </p:nvPr>
        </p:nvSpPr>
        <p:spPr bwMode="auto">
          <a:xfrm>
            <a:off x="457200" y="6356350"/>
            <a:ext cx="21336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eaLnBrk="1" hangingPunct="1">
              <a:buSzTx/>
              <a:defRPr sz="1200">
                <a:ln w="9525" cap="flat" cmpd="sng" algn="ctr">
                  <a:noFill/>
                  <a:prstDash val="solid"/>
                  <a:round/>
                  <a:headEnd type="none" w="med" len="med"/>
                  <a:tailEnd type="none" w="med" len="med"/>
                </a:ln>
                <a:solidFill>
                  <a:srgbClr val="898989"/>
                </a:solidFill>
                <a:sym typeface="Wingdings"/>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t>Date of download:  mm/dd/yyyy</a:t>
            </a:r>
          </a:p>
        </p:txBody>
      </p:sp>
      <p:sp>
        <p:nvSpPr>
          <p:cNvPr id="9222" name="Footer Placeholder 5">
            <a:extLst>
              <a:ext uri="{FF2B5EF4-FFF2-40B4-BE49-F238E27FC236}">
                <a16:creationId xmlns:a16="http://schemas.microsoft.com/office/drawing/2014/main" id="{D4923460-FB7C-9579-C667-D204DB7C1B52}"/>
              </a:ext>
            </a:extLst>
          </p:cNvPr>
          <p:cNvSpPr>
            <a:spLocks noGrp="1" noChangeArrowheads="1"/>
          </p:cNvSpPr>
          <p:nvPr>
            <p:ph type="ftr" sz="quarter" idx="3"/>
            <p:custDataLst>
              <p:tags r:id="rId17"/>
            </p:custDataLst>
          </p:nvPr>
        </p:nvSpPr>
        <p:spPr bwMode="auto">
          <a:xfrm>
            <a:off x="3124200" y="6356350"/>
            <a:ext cx="28956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r>
              <a:rPr lang="en-US" altLang="en-US"/>
              <a:t>Copyright © 2012 American Medical Association. All rights reserved.</a:t>
            </a:r>
          </a:p>
        </p:txBody>
      </p:sp>
      <p:sp>
        <p:nvSpPr>
          <p:cNvPr id="9223" name="Slide Number Placeholder 6">
            <a:extLst>
              <a:ext uri="{FF2B5EF4-FFF2-40B4-BE49-F238E27FC236}">
                <a16:creationId xmlns:a16="http://schemas.microsoft.com/office/drawing/2014/main" id="{6E9BA653-BC29-3316-CB8B-AB86BC19AA07}"/>
              </a:ext>
            </a:extLst>
          </p:cNvPr>
          <p:cNvSpPr>
            <a:spLocks noGrp="1" noChangeArrowheads="1"/>
          </p:cNvSpPr>
          <p:nvPr>
            <p:ph type="sldNum" sz="quarter" idx="4"/>
            <p:custDataLst>
              <p:tags r:id="rId18"/>
            </p:custDataLst>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2BE351B-6875-9C4B-835E-A462CB5A568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38" r:id="rId1"/>
    <p:sldLayoutId id="2147484539" r:id="rId2"/>
    <p:sldLayoutId id="2147484540" r:id="rId3"/>
    <p:sldLayoutId id="2147484541" r:id="rId4"/>
    <p:sldLayoutId id="2147484542" r:id="rId5"/>
    <p:sldLayoutId id="2147484543" r:id="rId6"/>
    <p:sldLayoutId id="2147484544" r:id="rId7"/>
    <p:sldLayoutId id="2147484545" r:id="rId8"/>
    <p:sldLayoutId id="2147484546" r:id="rId9"/>
    <p:sldLayoutId id="2147484547" r:id="rId10"/>
    <p:sldLayoutId id="2147484548" r:id="rId11"/>
  </p:sldLayoutIdLst>
  <p:txStyles>
    <p:titleStyle>
      <a:lvl1pPr algn="ctr" rtl="0" eaLnBrk="0" fontAlgn="base" hangingPunct="0">
        <a:spcBef>
          <a:spcPct val="0"/>
        </a:spcBef>
        <a:spcAft>
          <a:spcPct val="0"/>
        </a:spcAft>
        <a:buSzPct val="100000"/>
        <a:defRPr sz="4400" kern="1200">
          <a:solidFill>
            <a:schemeClr val="tx1"/>
          </a:solidFill>
          <a:latin typeface="+mj-lt"/>
          <a:ea typeface="+mj-ea"/>
          <a:cs typeface="+mj-cs"/>
        </a:defRPr>
      </a:lvl1pPr>
      <a:lvl2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2pPr>
      <a:lvl3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3pPr>
      <a:lvl4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4pPr>
      <a:lvl5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5pPr>
      <a:lvl6pPr marL="4572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6pPr>
      <a:lvl7pPr marL="9144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7pPr>
      <a:lvl8pPr marL="13716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8pPr>
      <a:lvl9pPr marL="18288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465.xml"/><Relationship Id="rId13" Type="http://schemas.openxmlformats.org/officeDocument/2006/relationships/image" Target="../media/image1.png"/><Relationship Id="rId3" Type="http://schemas.openxmlformats.org/officeDocument/2006/relationships/tags" Target="../tags/tag460.xml"/><Relationship Id="rId7" Type="http://schemas.openxmlformats.org/officeDocument/2006/relationships/tags" Target="../tags/tag464.xml"/><Relationship Id="rId12" Type="http://schemas.openxmlformats.org/officeDocument/2006/relationships/slideLayout" Target="../slideLayouts/slideLayout29.xml"/><Relationship Id="rId2" Type="http://schemas.openxmlformats.org/officeDocument/2006/relationships/tags" Target="../tags/tag459.xml"/><Relationship Id="rId1" Type="http://schemas.openxmlformats.org/officeDocument/2006/relationships/tags" Target="../tags/tag458.xml"/><Relationship Id="rId6" Type="http://schemas.openxmlformats.org/officeDocument/2006/relationships/tags" Target="../tags/tag463.xml"/><Relationship Id="rId11" Type="http://schemas.openxmlformats.org/officeDocument/2006/relationships/tags" Target="../tags/tag468.xml"/><Relationship Id="rId5" Type="http://schemas.openxmlformats.org/officeDocument/2006/relationships/tags" Target="../tags/tag462.xml"/><Relationship Id="rId10" Type="http://schemas.openxmlformats.org/officeDocument/2006/relationships/tags" Target="../tags/tag467.xml"/><Relationship Id="rId4" Type="http://schemas.openxmlformats.org/officeDocument/2006/relationships/tags" Target="../tags/tag461.xml"/><Relationship Id="rId9" Type="http://schemas.openxmlformats.org/officeDocument/2006/relationships/tags" Target="../tags/tag466.xml"/><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12E7CFA3-08AF-E676-1CC6-20CA5C08A8C5}"/>
              </a:ext>
            </a:extLst>
          </p:cNvPr>
          <p:cNvSpPr>
            <a:spLocks noChangeArrowheads="1"/>
          </p:cNvSpPr>
          <p:nvPr>
            <p:custDataLst>
              <p:tags r:id="rId1"/>
            </p:custDataLst>
          </p:nvPr>
        </p:nvSpPr>
        <p:spPr bwMode="auto">
          <a:xfrm>
            <a:off x="-11113" y="6478588"/>
            <a:ext cx="9163051" cy="385762"/>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4339" name="Date Placeholder 3">
            <a:extLst>
              <a:ext uri="{FF2B5EF4-FFF2-40B4-BE49-F238E27FC236}">
                <a16:creationId xmlns:a16="http://schemas.microsoft.com/office/drawing/2014/main" id="{915BF017-208F-5528-99C5-D0A7912F852C}"/>
              </a:ext>
            </a:extLst>
          </p:cNvPr>
          <p:cNvSpPr>
            <a:spLocks noGrp="1" noChangeArrowheads="1"/>
          </p:cNvSpPr>
          <p:nvPr>
            <p:custDataLst>
              <p:tags r:id="rId2"/>
            </p:custDataLst>
          </p:nvPr>
        </p:nvSpPr>
        <p:spPr bwMode="auto">
          <a:xfrm>
            <a:off x="0" y="6472238"/>
            <a:ext cx="25400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6032" tIns="63500" rIns="127000" bIns="63500"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800">
                <a:solidFill>
                  <a:srgbClr val="002184"/>
                </a:solidFill>
                <a:latin typeface="Helvetica" pitchFamily="2" charset="0"/>
              </a:rPr>
              <a:t>Date of Download:  7/20/2023</a:t>
            </a:r>
          </a:p>
        </p:txBody>
      </p:sp>
      <p:sp>
        <p:nvSpPr>
          <p:cNvPr id="16388" name="Footer Placeholder 4">
            <a:extLst>
              <a:ext uri="{FF2B5EF4-FFF2-40B4-BE49-F238E27FC236}">
                <a16:creationId xmlns:a16="http://schemas.microsoft.com/office/drawing/2014/main" id="{516A8D9A-C52E-05D9-9C26-B5C4703E50B7}"/>
              </a:ext>
            </a:extLst>
          </p:cNvPr>
          <p:cNvSpPr>
            <a:spLocks noGrp="1"/>
          </p:cNvSpPr>
          <p:nvPr>
            <p:custDataLst>
              <p:tags r:id="rId3"/>
            </p:custDataLst>
          </p:nvPr>
        </p:nvSpPr>
        <p:spPr>
          <a:xfrm>
            <a:off x="3105150" y="6470650"/>
            <a:ext cx="6038850" cy="385763"/>
          </a:xfrm>
          <a:prstGeom prst="rect">
            <a:avLst/>
          </a:prstGeom>
          <a:noFill/>
          <a:ln w="9525" cap="flat" cmpd="sng" algn="ctr">
            <a:noFill/>
            <a:prstDash val="solid"/>
            <a:miter lim="800000"/>
            <a:headEnd type="none" w="med" len="med"/>
            <a:tailEnd type="none" w="med" len="med"/>
          </a:ln>
        </p:spPr>
        <p:txBody>
          <a:bodyPr rIns="256032"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en-US" altLang="en-US" sz="800">
                <a:solidFill>
                  <a:srgbClr val="002184"/>
                </a:solidFill>
              </a:rPr>
              <a:t>Copyright © 2023 American Academy of Pediatrics. All rights reserved.</a:t>
            </a:r>
          </a:p>
        </p:txBody>
      </p:sp>
      <p:sp>
        <p:nvSpPr>
          <p:cNvPr id="14341" name="Text Placeholder 2">
            <a:extLst>
              <a:ext uri="{FF2B5EF4-FFF2-40B4-BE49-F238E27FC236}">
                <a16:creationId xmlns:a16="http://schemas.microsoft.com/office/drawing/2014/main" id="{BEC8C4D0-5DE8-8837-1A20-72187DD17973}"/>
              </a:ext>
            </a:extLst>
          </p:cNvPr>
          <p:cNvSpPr>
            <a:spLocks noChangeArrowheads="1"/>
          </p:cNvSpPr>
          <p:nvPr>
            <p:custDataLst>
              <p:tags r:id="rId4"/>
            </p:custDataLst>
          </p:nvPr>
        </p:nvSpPr>
        <p:spPr bwMode="auto">
          <a:xfrm>
            <a:off x="2540000" y="119063"/>
            <a:ext cx="63674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37160" rIns="137160" bIns="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300">
                <a:latin typeface="Helvetica" pitchFamily="2" charset="0"/>
              </a:rPr>
              <a:t>From: </a:t>
            </a:r>
            <a:r>
              <a:rPr lang="en-US" altLang="en-US" sz="1300" b="1">
                <a:latin typeface="Helvetica" pitchFamily="2" charset="0"/>
              </a:rPr>
              <a:t>Characteristics Associated With Serious Self-Harm Events in Children and Adolescents </a:t>
            </a:r>
          </a:p>
        </p:txBody>
      </p:sp>
      <p:sp>
        <p:nvSpPr>
          <p:cNvPr id="16390" name="Text Placeholder 2">
            <a:extLst>
              <a:ext uri="{FF2B5EF4-FFF2-40B4-BE49-F238E27FC236}">
                <a16:creationId xmlns:a16="http://schemas.microsoft.com/office/drawing/2014/main" id="{1B7F3611-42B2-9BA7-19FD-870E2DF2B162}"/>
              </a:ext>
            </a:extLst>
          </p:cNvPr>
          <p:cNvSpPr txBox="1">
            <a:spLocks noChangeArrowheads="1"/>
          </p:cNvSpPr>
          <p:nvPr>
            <p:custDataLst>
              <p:tags r:id="rId5"/>
            </p:custDataLst>
          </p:nvPr>
        </p:nvSpPr>
        <p:spPr bwMode="auto">
          <a:xfrm>
            <a:off x="0" y="1084263"/>
            <a:ext cx="9144000" cy="215900"/>
          </a:xfrm>
          <a:prstGeom prst="rect">
            <a:avLst/>
          </a:prstGeom>
          <a:noFill/>
          <a:ln w="9525" cap="flat" cmpd="sng" algn="ctr">
            <a:noFill/>
            <a:prstDash val="solid"/>
            <a:round/>
            <a:headEnd type="none" w="med" len="med"/>
            <a:tailEnd type="none" w="med" len="med"/>
          </a:ln>
        </p:spPr>
        <p:txBody>
          <a:bodyPr lIns="254000" tIns="0" rIns="127000" bIns="6350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altLang="en-US" sz="1050">
                <a:ln w="9525" cap="flat" cmpd="sng" algn="ctr">
                  <a:noFill/>
                  <a:prstDash val="solid"/>
                  <a:round/>
                  <a:headEnd type="none" w="med" len="med"/>
                  <a:tailEnd type="none" w="med" len="med"/>
                </a:ln>
                <a:solidFill>
                  <a:srgbClr val="000000"/>
                </a:solidFill>
                <a:latin typeface="Helvetica" pitchFamily="2" charset="0"/>
                <a:sym typeface="Wingdings"/>
              </a:rPr>
              <a:t>Pediatrics. 2023;151(6). doi:10.1542/peds.2022-059817</a:t>
            </a:r>
          </a:p>
        </p:txBody>
      </p:sp>
      <p:sp>
        <p:nvSpPr>
          <p:cNvPr id="14343" name="Text Placeholder 2">
            <a:extLst>
              <a:ext uri="{FF2B5EF4-FFF2-40B4-BE49-F238E27FC236}">
                <a16:creationId xmlns:a16="http://schemas.microsoft.com/office/drawing/2014/main" id="{F4E39E98-B4E8-3DB2-1741-1EFCF35CFFF7}"/>
              </a:ext>
            </a:extLst>
          </p:cNvPr>
          <p:cNvSpPr>
            <a:spLocks noChangeArrowheads="1"/>
          </p:cNvSpPr>
          <p:nvPr>
            <p:custDataLst>
              <p:tags r:id="rId6"/>
            </p:custDataLst>
          </p:nvPr>
        </p:nvSpPr>
        <p:spPr bwMode="auto">
          <a:xfrm>
            <a:off x="0" y="5780088"/>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0" rIns="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1100">
                <a:latin typeface="Helvetica" pitchFamily="2" charset="0"/>
              </a:rPr>
              <a:t>Green indicates that the presence of the covariate was significant while red indicates the absence of the covariate was significant. Gray indicates that the mental health disorder group has no significant impact on that profile. Accidental or undetermined poisoning, dissociative disorders, sleep-wake disorders, somatic symptom and related disorders, maternal mental illness or substance abuse during pregnancy, and substance abuse related medical illness are not depicted in the table below because they had no significant impact on any of the profiles.
</a:t>
            </a:r>
          </a:p>
        </p:txBody>
      </p:sp>
      <p:sp>
        <p:nvSpPr>
          <p:cNvPr id="14344" name="TextBox 11">
            <a:extLst>
              <a:ext uri="{FF2B5EF4-FFF2-40B4-BE49-F238E27FC236}">
                <a16:creationId xmlns:a16="http://schemas.microsoft.com/office/drawing/2014/main" id="{D0BD8BEE-34FF-E134-F827-3C505F48619C}"/>
              </a:ext>
            </a:extLst>
          </p:cNvPr>
          <p:cNvSpPr>
            <a:spLocks noChangeArrowheads="1"/>
          </p:cNvSpPr>
          <p:nvPr>
            <p:custDataLst>
              <p:tags r:id="rId7"/>
            </p:custDataLst>
          </p:nvPr>
        </p:nvSpPr>
        <p:spPr bwMode="auto">
          <a:xfrm>
            <a:off x="0" y="5510213"/>
            <a:ext cx="91440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0" rIns="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100" b="1">
                <a:latin typeface="Helvetica" pitchFamily="2" charset="0"/>
              </a:rPr>
              <a:t>Figure Legend:</a:t>
            </a:r>
          </a:p>
        </p:txBody>
      </p:sp>
      <p:pic>
        <p:nvPicPr>
          <p:cNvPr id="14345" name="Picture 2" descr="American Academy of Pediatrics: Dedicated to the Health of All Children®">
            <a:extLst>
              <a:ext uri="{FF2B5EF4-FFF2-40B4-BE49-F238E27FC236}">
                <a16:creationId xmlns:a16="http://schemas.microsoft.com/office/drawing/2014/main" id="{C1B07326-ACFB-48A7-CB2A-E9CF935BBEB6}"/>
              </a:ext>
            </a:extLst>
          </p:cNvPr>
          <p:cNvPicPr>
            <a:picLocks noChangeAspect="1" noChangeArrowheads="1"/>
          </p:cNvPicPr>
          <p:nvPr>
            <p:custDataLst>
              <p:tags r:id="rId8"/>
            </p:custDataLst>
          </p:nvPr>
        </p:nvPicPr>
        <p:blipFill>
          <a:blip r:embed="rId13">
            <a:extLst>
              <a:ext uri="{28A0092B-C50C-407E-A947-70E740481C1C}">
                <a14:useLocalDpi xmlns:a14="http://schemas.microsoft.com/office/drawing/2010/main" val="0"/>
              </a:ext>
            </a:extLst>
          </a:blip>
          <a:srcRect/>
          <a:stretch>
            <a:fillRect/>
          </a:stretch>
        </p:blipFill>
        <p:spPr bwMode="auto">
          <a:xfrm>
            <a:off x="236538" y="173038"/>
            <a:ext cx="206692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14346" name="Straight Connector 5">
            <a:extLst>
              <a:ext uri="{FF2B5EF4-FFF2-40B4-BE49-F238E27FC236}">
                <a16:creationId xmlns:a16="http://schemas.microsoft.com/office/drawing/2014/main" id="{73210257-C230-0CE0-DE86-01364A10F084}"/>
              </a:ext>
            </a:extLst>
          </p:cNvPr>
          <p:cNvCxnSpPr>
            <a:cxnSpLocks noChangeShapeType="1"/>
          </p:cNvCxnSpPr>
          <p:nvPr>
            <p:custDataLst>
              <p:tags r:id="rId9"/>
            </p:custDataLst>
          </p:nvPr>
        </p:nvCxnSpPr>
        <p:spPr bwMode="auto">
          <a:xfrm>
            <a:off x="0" y="6478588"/>
            <a:ext cx="9144000" cy="0"/>
          </a:xfrm>
          <a:prstGeom prst="line">
            <a:avLst/>
          </a:prstGeom>
          <a:noFill/>
          <a:ln w="9525" algn="ctr">
            <a:solidFill>
              <a:srgbClr val="ECF0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347" name="Straight Connector 13">
            <a:extLst>
              <a:ext uri="{FF2B5EF4-FFF2-40B4-BE49-F238E27FC236}">
                <a16:creationId xmlns:a16="http://schemas.microsoft.com/office/drawing/2014/main" id="{9C64CE4C-F997-9EEC-E463-04BC3641DEC3}"/>
              </a:ext>
            </a:extLst>
          </p:cNvPr>
          <p:cNvCxnSpPr>
            <a:cxnSpLocks noChangeShapeType="1"/>
          </p:cNvCxnSpPr>
          <p:nvPr>
            <p:custDataLst>
              <p:tags r:id="rId10"/>
            </p:custDataLst>
          </p:nvPr>
        </p:nvCxnSpPr>
        <p:spPr bwMode="auto">
          <a:xfrm>
            <a:off x="0" y="958850"/>
            <a:ext cx="9144000" cy="0"/>
          </a:xfrm>
          <a:prstGeom prst="line">
            <a:avLst/>
          </a:prstGeom>
          <a:noFill/>
          <a:ln w="9525" algn="ctr">
            <a:solidFill>
              <a:srgbClr val="ECF0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4348" name="New picture">
            <a:extLst>
              <a:ext uri="{FF2B5EF4-FFF2-40B4-BE49-F238E27FC236}">
                <a16:creationId xmlns:a16="http://schemas.microsoft.com/office/drawing/2014/main" id="{B5F6403D-B547-91C2-46CC-80C74574EBEA}"/>
              </a:ext>
            </a:extLst>
          </p:cNvPr>
          <p:cNvPicPr>
            <a:picLocks noChangeAspect="1" noChangeArrowheads="1"/>
          </p:cNvPicPr>
          <p:nvPr>
            <p:custDataLst>
              <p:tags r:id="rId11"/>
            </p:custDataLst>
          </p:nvPr>
        </p:nvPicPr>
        <p:blipFill>
          <a:blip r:embed="rId14">
            <a:extLst>
              <a:ext uri="{28A0092B-C50C-407E-A947-70E740481C1C}">
                <a14:useLocalDpi xmlns:a14="http://schemas.microsoft.com/office/drawing/2010/main" val="0"/>
              </a:ext>
            </a:extLst>
          </a:blip>
          <a:srcRect/>
          <a:stretch>
            <a:fillRect/>
          </a:stretch>
        </p:blipFill>
        <p:spPr bwMode="auto">
          <a:xfrm>
            <a:off x="3225800" y="2057400"/>
            <a:ext cx="2690813"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01.14"/>
  <p:tag name="AS_TITLE" val="Aspose.Slides for .NET 4.0"/>
  <p:tag name="AS_VERSION" val="19.1"/>
</p:tagLst>
</file>

<file path=ppt/tags/tag10.xml><?xml version="1.0" encoding="utf-8"?>
<p:tagLst xmlns:a="http://schemas.openxmlformats.org/drawingml/2006/main" xmlns:r="http://schemas.openxmlformats.org/officeDocument/2006/relationships" xmlns:p="http://schemas.openxmlformats.org/presentationml/2006/main">
  <p:tag name="AS_UNIQUEID" val="7"/>
</p:tagLst>
</file>

<file path=ppt/tags/tag100.xml><?xml version="1.0" encoding="utf-8"?>
<p:tagLst xmlns:a="http://schemas.openxmlformats.org/drawingml/2006/main" xmlns:r="http://schemas.openxmlformats.org/officeDocument/2006/relationships" xmlns:p="http://schemas.openxmlformats.org/presentationml/2006/main">
  <p:tag name="AS_UNIQUEID" val="19"/>
</p:tagLst>
</file>

<file path=ppt/tags/tag101.xml><?xml version="1.0" encoding="utf-8"?>
<p:tagLst xmlns:a="http://schemas.openxmlformats.org/drawingml/2006/main" xmlns:r="http://schemas.openxmlformats.org/officeDocument/2006/relationships" xmlns:p="http://schemas.openxmlformats.org/presentationml/2006/main">
  <p:tag name="AS_UNIQUEID" val="17"/>
</p:tagLst>
</file>

<file path=ppt/tags/tag102.xml><?xml version="1.0" encoding="utf-8"?>
<p:tagLst xmlns:a="http://schemas.openxmlformats.org/drawingml/2006/main" xmlns:r="http://schemas.openxmlformats.org/officeDocument/2006/relationships" xmlns:p="http://schemas.openxmlformats.org/presentationml/2006/main">
  <p:tag name="AS_UNIQUEID" val="18"/>
</p:tagLst>
</file>

<file path=ppt/tags/tag103.xml><?xml version="1.0" encoding="utf-8"?>
<p:tagLst xmlns:a="http://schemas.openxmlformats.org/drawingml/2006/main" xmlns:r="http://schemas.openxmlformats.org/officeDocument/2006/relationships" xmlns:p="http://schemas.openxmlformats.org/presentationml/2006/main">
  <p:tag name="AS_UNIQUEID" val="19"/>
</p:tagLst>
</file>

<file path=ppt/tags/tag104.xml><?xml version="1.0" encoding="utf-8"?>
<p:tagLst xmlns:a="http://schemas.openxmlformats.org/drawingml/2006/main" xmlns:r="http://schemas.openxmlformats.org/officeDocument/2006/relationships" xmlns:p="http://schemas.openxmlformats.org/presentationml/2006/main">
  <p:tag name="AS_UNIQUEID" val="17"/>
</p:tagLst>
</file>

<file path=ppt/tags/tag105.xml><?xml version="1.0" encoding="utf-8"?>
<p:tagLst xmlns:a="http://schemas.openxmlformats.org/drawingml/2006/main" xmlns:r="http://schemas.openxmlformats.org/officeDocument/2006/relationships" xmlns:p="http://schemas.openxmlformats.org/presentationml/2006/main">
  <p:tag name="AS_UNIQUEID" val="18"/>
</p:tagLst>
</file>

<file path=ppt/tags/tag106.xml><?xml version="1.0" encoding="utf-8"?>
<p:tagLst xmlns:a="http://schemas.openxmlformats.org/drawingml/2006/main" xmlns:r="http://schemas.openxmlformats.org/officeDocument/2006/relationships" xmlns:p="http://schemas.openxmlformats.org/presentationml/2006/main">
  <p:tag name="AS_UNIQUEID" val="19"/>
</p:tagLst>
</file>

<file path=ppt/tags/tag107.xml><?xml version="1.0" encoding="utf-8"?>
<p:tagLst xmlns:a="http://schemas.openxmlformats.org/drawingml/2006/main" xmlns:r="http://schemas.openxmlformats.org/officeDocument/2006/relationships" xmlns:p="http://schemas.openxmlformats.org/presentationml/2006/main">
  <p:tag name="AS_UNIQUEID" val="17"/>
</p:tagLst>
</file>

<file path=ppt/tags/tag108.xml><?xml version="1.0" encoding="utf-8"?>
<p:tagLst xmlns:a="http://schemas.openxmlformats.org/drawingml/2006/main" xmlns:r="http://schemas.openxmlformats.org/officeDocument/2006/relationships" xmlns:p="http://schemas.openxmlformats.org/presentationml/2006/main">
  <p:tag name="AS_UNIQUEID" val="18"/>
</p:tagLst>
</file>

<file path=ppt/tags/tag109.xml><?xml version="1.0" encoding="utf-8"?>
<p:tagLst xmlns:a="http://schemas.openxmlformats.org/drawingml/2006/main" xmlns:r="http://schemas.openxmlformats.org/officeDocument/2006/relationships" xmlns:p="http://schemas.openxmlformats.org/presentationml/2006/main">
  <p:tag name="AS_UNIQUEID" val="19"/>
</p:tagLst>
</file>

<file path=ppt/tags/tag11.xml><?xml version="1.0" encoding="utf-8"?>
<p:tagLst xmlns:a="http://schemas.openxmlformats.org/drawingml/2006/main" xmlns:r="http://schemas.openxmlformats.org/officeDocument/2006/relationships" xmlns:p="http://schemas.openxmlformats.org/presentationml/2006/main">
  <p:tag name="AS_UNIQUEID" val="5"/>
</p:tagLst>
</file>

<file path=ppt/tags/tag110.xml><?xml version="1.0" encoding="utf-8"?>
<p:tagLst xmlns:a="http://schemas.openxmlformats.org/drawingml/2006/main" xmlns:r="http://schemas.openxmlformats.org/officeDocument/2006/relationships" xmlns:p="http://schemas.openxmlformats.org/presentationml/2006/main">
  <p:tag name="AS_UNIQUEID" val="17"/>
</p:tagLst>
</file>

<file path=ppt/tags/tag111.xml><?xml version="1.0" encoding="utf-8"?>
<p:tagLst xmlns:a="http://schemas.openxmlformats.org/drawingml/2006/main" xmlns:r="http://schemas.openxmlformats.org/officeDocument/2006/relationships" xmlns:p="http://schemas.openxmlformats.org/presentationml/2006/main">
  <p:tag name="AS_UNIQUEID" val="18"/>
</p:tagLst>
</file>

<file path=ppt/tags/tag112.xml><?xml version="1.0" encoding="utf-8"?>
<p:tagLst xmlns:a="http://schemas.openxmlformats.org/drawingml/2006/main" xmlns:r="http://schemas.openxmlformats.org/officeDocument/2006/relationships" xmlns:p="http://schemas.openxmlformats.org/presentationml/2006/main">
  <p:tag name="AS_UNIQUEID" val="19"/>
</p:tagLst>
</file>

<file path=ppt/tags/tag113.xml><?xml version="1.0" encoding="utf-8"?>
<p:tagLst xmlns:a="http://schemas.openxmlformats.org/drawingml/2006/main" xmlns:r="http://schemas.openxmlformats.org/officeDocument/2006/relationships" xmlns:p="http://schemas.openxmlformats.org/presentationml/2006/main">
  <p:tag name="AS_UNIQUEID" val="17"/>
</p:tagLst>
</file>

<file path=ppt/tags/tag114.xml><?xml version="1.0" encoding="utf-8"?>
<p:tagLst xmlns:a="http://schemas.openxmlformats.org/drawingml/2006/main" xmlns:r="http://schemas.openxmlformats.org/officeDocument/2006/relationships" xmlns:p="http://schemas.openxmlformats.org/presentationml/2006/main">
  <p:tag name="AS_UNIQUEID" val="18"/>
</p:tagLst>
</file>

<file path=ppt/tags/tag115.xml><?xml version="1.0" encoding="utf-8"?>
<p:tagLst xmlns:a="http://schemas.openxmlformats.org/drawingml/2006/main" xmlns:r="http://schemas.openxmlformats.org/officeDocument/2006/relationships" xmlns:p="http://schemas.openxmlformats.org/presentationml/2006/main">
  <p:tag name="AS_UNIQUEID" val="19"/>
</p:tagLst>
</file>

<file path=ppt/tags/tag116.xml><?xml version="1.0" encoding="utf-8"?>
<p:tagLst xmlns:a="http://schemas.openxmlformats.org/drawingml/2006/main" xmlns:r="http://schemas.openxmlformats.org/officeDocument/2006/relationships" xmlns:p="http://schemas.openxmlformats.org/presentationml/2006/main">
  <p:tag name="AS_UNIQUEID" val="17"/>
</p:tagLst>
</file>

<file path=ppt/tags/tag117.xml><?xml version="1.0" encoding="utf-8"?>
<p:tagLst xmlns:a="http://schemas.openxmlformats.org/drawingml/2006/main" xmlns:r="http://schemas.openxmlformats.org/officeDocument/2006/relationships" xmlns:p="http://schemas.openxmlformats.org/presentationml/2006/main">
  <p:tag name="AS_UNIQUEID" val="18"/>
</p:tagLst>
</file>

<file path=ppt/tags/tag118.xml><?xml version="1.0" encoding="utf-8"?>
<p:tagLst xmlns:a="http://schemas.openxmlformats.org/drawingml/2006/main" xmlns:r="http://schemas.openxmlformats.org/officeDocument/2006/relationships" xmlns:p="http://schemas.openxmlformats.org/presentationml/2006/main">
  <p:tag name="AS_UNIQUEID" val="19"/>
</p:tagLst>
</file>

<file path=ppt/tags/tag119.xml><?xml version="1.0" encoding="utf-8"?>
<p:tagLst xmlns:a="http://schemas.openxmlformats.org/drawingml/2006/main" xmlns:r="http://schemas.openxmlformats.org/officeDocument/2006/relationships" xmlns:p="http://schemas.openxmlformats.org/presentationml/2006/main">
  <p:tag name="AS_UNIQUEID" val="20"/>
</p:tagLst>
</file>

<file path=ppt/tags/tag12.xml><?xml version="1.0" encoding="utf-8"?>
<p:tagLst xmlns:a="http://schemas.openxmlformats.org/drawingml/2006/main" xmlns:r="http://schemas.openxmlformats.org/officeDocument/2006/relationships" xmlns:p="http://schemas.openxmlformats.org/presentationml/2006/main">
  <p:tag name="AS_UNIQUEID" val="6"/>
</p:tagLst>
</file>

<file path=ppt/tags/tag120.xml><?xml version="1.0" encoding="utf-8"?>
<p:tagLst xmlns:a="http://schemas.openxmlformats.org/drawingml/2006/main" xmlns:r="http://schemas.openxmlformats.org/officeDocument/2006/relationships" xmlns:p="http://schemas.openxmlformats.org/presentationml/2006/main">
  <p:tag name="AS_UNIQUEID" val="21"/>
</p:tagLst>
</file>

<file path=ppt/tags/tag121.xml><?xml version="1.0" encoding="utf-8"?>
<p:tagLst xmlns:a="http://schemas.openxmlformats.org/drawingml/2006/main" xmlns:r="http://schemas.openxmlformats.org/officeDocument/2006/relationships" xmlns:p="http://schemas.openxmlformats.org/presentationml/2006/main">
  <p:tag name="AS_UNIQUEID" val="22"/>
</p:tagLst>
</file>

<file path=ppt/tags/tag122.xml><?xml version="1.0" encoding="utf-8"?>
<p:tagLst xmlns:a="http://schemas.openxmlformats.org/drawingml/2006/main" xmlns:r="http://schemas.openxmlformats.org/officeDocument/2006/relationships" xmlns:p="http://schemas.openxmlformats.org/presentationml/2006/main">
  <p:tag name="AS_UNIQUEID" val="23"/>
</p:tagLst>
</file>

<file path=ppt/tags/tag123.xml><?xml version="1.0" encoding="utf-8"?>
<p:tagLst xmlns:a="http://schemas.openxmlformats.org/drawingml/2006/main" xmlns:r="http://schemas.openxmlformats.org/officeDocument/2006/relationships" xmlns:p="http://schemas.openxmlformats.org/presentationml/2006/main">
  <p:tag name="AS_UNIQUEID" val="24"/>
</p:tagLst>
</file>

<file path=ppt/tags/tag124.xml><?xml version="1.0" encoding="utf-8"?>
<p:tagLst xmlns:a="http://schemas.openxmlformats.org/drawingml/2006/main" xmlns:r="http://schemas.openxmlformats.org/officeDocument/2006/relationships" xmlns:p="http://schemas.openxmlformats.org/presentationml/2006/main">
  <p:tag name="AS_UNIQUEID" val="25"/>
</p:tagLst>
</file>

<file path=ppt/tags/tag125.xml><?xml version="1.0" encoding="utf-8"?>
<p:tagLst xmlns:a="http://schemas.openxmlformats.org/drawingml/2006/main" xmlns:r="http://schemas.openxmlformats.org/officeDocument/2006/relationships" xmlns:p="http://schemas.openxmlformats.org/presentationml/2006/main">
  <p:tag name="AS_UNIQUEID" val="23"/>
</p:tagLst>
</file>

<file path=ppt/tags/tag126.xml><?xml version="1.0" encoding="utf-8"?>
<p:tagLst xmlns:a="http://schemas.openxmlformats.org/drawingml/2006/main" xmlns:r="http://schemas.openxmlformats.org/officeDocument/2006/relationships" xmlns:p="http://schemas.openxmlformats.org/presentationml/2006/main">
  <p:tag name="AS_UNIQUEID" val="24"/>
</p:tagLst>
</file>

<file path=ppt/tags/tag127.xml><?xml version="1.0" encoding="utf-8"?>
<p:tagLst xmlns:a="http://schemas.openxmlformats.org/drawingml/2006/main" xmlns:r="http://schemas.openxmlformats.org/officeDocument/2006/relationships" xmlns:p="http://schemas.openxmlformats.org/presentationml/2006/main">
  <p:tag name="AS_UNIQUEID" val="25"/>
</p:tagLst>
</file>

<file path=ppt/tags/tag128.xml><?xml version="1.0" encoding="utf-8"?>
<p:tagLst xmlns:a="http://schemas.openxmlformats.org/drawingml/2006/main" xmlns:r="http://schemas.openxmlformats.org/officeDocument/2006/relationships" xmlns:p="http://schemas.openxmlformats.org/presentationml/2006/main">
  <p:tag name="AS_UNIQUEID" val="23"/>
</p:tagLst>
</file>

<file path=ppt/tags/tag129.xml><?xml version="1.0" encoding="utf-8"?>
<p:tagLst xmlns:a="http://schemas.openxmlformats.org/drawingml/2006/main" xmlns:r="http://schemas.openxmlformats.org/officeDocument/2006/relationships" xmlns:p="http://schemas.openxmlformats.org/presentationml/2006/main">
  <p:tag name="AS_UNIQUEID" val="24"/>
</p:tagLst>
</file>

<file path=ppt/tags/tag13.xml><?xml version="1.0" encoding="utf-8"?>
<p:tagLst xmlns:a="http://schemas.openxmlformats.org/drawingml/2006/main" xmlns:r="http://schemas.openxmlformats.org/officeDocument/2006/relationships" xmlns:p="http://schemas.openxmlformats.org/presentationml/2006/main">
  <p:tag name="AS_UNIQUEID" val="7"/>
</p:tagLst>
</file>

<file path=ppt/tags/tag130.xml><?xml version="1.0" encoding="utf-8"?>
<p:tagLst xmlns:a="http://schemas.openxmlformats.org/drawingml/2006/main" xmlns:r="http://schemas.openxmlformats.org/officeDocument/2006/relationships" xmlns:p="http://schemas.openxmlformats.org/presentationml/2006/main">
  <p:tag name="AS_UNIQUEID" val="25"/>
</p:tagLst>
</file>

<file path=ppt/tags/tag131.xml><?xml version="1.0" encoding="utf-8"?>
<p:tagLst xmlns:a="http://schemas.openxmlformats.org/drawingml/2006/main" xmlns:r="http://schemas.openxmlformats.org/officeDocument/2006/relationships" xmlns:p="http://schemas.openxmlformats.org/presentationml/2006/main">
  <p:tag name="AS_UNIQUEID" val="23"/>
</p:tagLst>
</file>

<file path=ppt/tags/tag132.xml><?xml version="1.0" encoding="utf-8"?>
<p:tagLst xmlns:a="http://schemas.openxmlformats.org/drawingml/2006/main" xmlns:r="http://schemas.openxmlformats.org/officeDocument/2006/relationships" xmlns:p="http://schemas.openxmlformats.org/presentationml/2006/main">
  <p:tag name="AS_UNIQUEID" val="24"/>
</p:tagLst>
</file>

<file path=ppt/tags/tag133.xml><?xml version="1.0" encoding="utf-8"?>
<p:tagLst xmlns:a="http://schemas.openxmlformats.org/drawingml/2006/main" xmlns:r="http://schemas.openxmlformats.org/officeDocument/2006/relationships" xmlns:p="http://schemas.openxmlformats.org/presentationml/2006/main">
  <p:tag name="AS_UNIQUEID" val="25"/>
</p:tagLst>
</file>

<file path=ppt/tags/tag134.xml><?xml version="1.0" encoding="utf-8"?>
<p:tagLst xmlns:a="http://schemas.openxmlformats.org/drawingml/2006/main" xmlns:r="http://schemas.openxmlformats.org/officeDocument/2006/relationships" xmlns:p="http://schemas.openxmlformats.org/presentationml/2006/main">
  <p:tag name="AS_UNIQUEID" val="23"/>
</p:tagLst>
</file>

<file path=ppt/tags/tag135.xml><?xml version="1.0" encoding="utf-8"?>
<p:tagLst xmlns:a="http://schemas.openxmlformats.org/drawingml/2006/main" xmlns:r="http://schemas.openxmlformats.org/officeDocument/2006/relationships" xmlns:p="http://schemas.openxmlformats.org/presentationml/2006/main">
  <p:tag name="AS_UNIQUEID" val="24"/>
</p:tagLst>
</file>

<file path=ppt/tags/tag136.xml><?xml version="1.0" encoding="utf-8"?>
<p:tagLst xmlns:a="http://schemas.openxmlformats.org/drawingml/2006/main" xmlns:r="http://schemas.openxmlformats.org/officeDocument/2006/relationships" xmlns:p="http://schemas.openxmlformats.org/presentationml/2006/main">
  <p:tag name="AS_UNIQUEID" val="25"/>
</p:tagLst>
</file>

<file path=ppt/tags/tag137.xml><?xml version="1.0" encoding="utf-8"?>
<p:tagLst xmlns:a="http://schemas.openxmlformats.org/drawingml/2006/main" xmlns:r="http://schemas.openxmlformats.org/officeDocument/2006/relationships" xmlns:p="http://schemas.openxmlformats.org/presentationml/2006/main">
  <p:tag name="AS_UNIQUEID" val="23"/>
</p:tagLst>
</file>

<file path=ppt/tags/tag138.xml><?xml version="1.0" encoding="utf-8"?>
<p:tagLst xmlns:a="http://schemas.openxmlformats.org/drawingml/2006/main" xmlns:r="http://schemas.openxmlformats.org/officeDocument/2006/relationships" xmlns:p="http://schemas.openxmlformats.org/presentationml/2006/main">
  <p:tag name="AS_UNIQUEID" val="24"/>
</p:tagLst>
</file>

<file path=ppt/tags/tag139.xml><?xml version="1.0" encoding="utf-8"?>
<p:tagLst xmlns:a="http://schemas.openxmlformats.org/drawingml/2006/main" xmlns:r="http://schemas.openxmlformats.org/officeDocument/2006/relationships" xmlns:p="http://schemas.openxmlformats.org/presentationml/2006/main">
  <p:tag name="AS_UNIQUEID" val="25"/>
</p:tagLst>
</file>

<file path=ppt/tags/tag14.xml><?xml version="1.0" encoding="utf-8"?>
<p:tagLst xmlns:a="http://schemas.openxmlformats.org/drawingml/2006/main" xmlns:r="http://schemas.openxmlformats.org/officeDocument/2006/relationships" xmlns:p="http://schemas.openxmlformats.org/presentationml/2006/main">
  <p:tag name="AS_UNIQUEID" val="5"/>
</p:tagLst>
</file>

<file path=ppt/tags/tag140.xml><?xml version="1.0" encoding="utf-8"?>
<p:tagLst xmlns:a="http://schemas.openxmlformats.org/drawingml/2006/main" xmlns:r="http://schemas.openxmlformats.org/officeDocument/2006/relationships" xmlns:p="http://schemas.openxmlformats.org/presentationml/2006/main">
  <p:tag name="AS_UNIQUEID" val="23"/>
</p:tagLst>
</file>

<file path=ppt/tags/tag141.xml><?xml version="1.0" encoding="utf-8"?>
<p:tagLst xmlns:a="http://schemas.openxmlformats.org/drawingml/2006/main" xmlns:r="http://schemas.openxmlformats.org/officeDocument/2006/relationships" xmlns:p="http://schemas.openxmlformats.org/presentationml/2006/main">
  <p:tag name="AS_UNIQUEID" val="24"/>
</p:tagLst>
</file>

<file path=ppt/tags/tag142.xml><?xml version="1.0" encoding="utf-8"?>
<p:tagLst xmlns:a="http://schemas.openxmlformats.org/drawingml/2006/main" xmlns:r="http://schemas.openxmlformats.org/officeDocument/2006/relationships" xmlns:p="http://schemas.openxmlformats.org/presentationml/2006/main">
  <p:tag name="AS_UNIQUEID" val="25"/>
</p:tagLst>
</file>

<file path=ppt/tags/tag143.xml><?xml version="1.0" encoding="utf-8"?>
<p:tagLst xmlns:a="http://schemas.openxmlformats.org/drawingml/2006/main" xmlns:r="http://schemas.openxmlformats.org/officeDocument/2006/relationships" xmlns:p="http://schemas.openxmlformats.org/presentationml/2006/main">
  <p:tag name="AS_UNIQUEID" val="23"/>
</p:tagLst>
</file>

<file path=ppt/tags/tag144.xml><?xml version="1.0" encoding="utf-8"?>
<p:tagLst xmlns:a="http://schemas.openxmlformats.org/drawingml/2006/main" xmlns:r="http://schemas.openxmlformats.org/officeDocument/2006/relationships" xmlns:p="http://schemas.openxmlformats.org/presentationml/2006/main">
  <p:tag name="AS_UNIQUEID" val="24"/>
</p:tagLst>
</file>

<file path=ppt/tags/tag145.xml><?xml version="1.0" encoding="utf-8"?>
<p:tagLst xmlns:a="http://schemas.openxmlformats.org/drawingml/2006/main" xmlns:r="http://schemas.openxmlformats.org/officeDocument/2006/relationships" xmlns:p="http://schemas.openxmlformats.org/presentationml/2006/main">
  <p:tag name="AS_UNIQUEID" val="25"/>
</p:tagLst>
</file>

<file path=ppt/tags/tag146.xml><?xml version="1.0" encoding="utf-8"?>
<p:tagLst xmlns:a="http://schemas.openxmlformats.org/drawingml/2006/main" xmlns:r="http://schemas.openxmlformats.org/officeDocument/2006/relationships" xmlns:p="http://schemas.openxmlformats.org/presentationml/2006/main">
  <p:tag name="AS_UNIQUEID" val="23"/>
</p:tagLst>
</file>

<file path=ppt/tags/tag147.xml><?xml version="1.0" encoding="utf-8"?>
<p:tagLst xmlns:a="http://schemas.openxmlformats.org/drawingml/2006/main" xmlns:r="http://schemas.openxmlformats.org/officeDocument/2006/relationships" xmlns:p="http://schemas.openxmlformats.org/presentationml/2006/main">
  <p:tag name="AS_UNIQUEID" val="24"/>
</p:tagLst>
</file>

<file path=ppt/tags/tag148.xml><?xml version="1.0" encoding="utf-8"?>
<p:tagLst xmlns:a="http://schemas.openxmlformats.org/drawingml/2006/main" xmlns:r="http://schemas.openxmlformats.org/officeDocument/2006/relationships" xmlns:p="http://schemas.openxmlformats.org/presentationml/2006/main">
  <p:tag name="AS_UNIQUEID" val="25"/>
</p:tagLst>
</file>

<file path=ppt/tags/tag149.xml><?xml version="1.0" encoding="utf-8"?>
<p:tagLst xmlns:a="http://schemas.openxmlformats.org/drawingml/2006/main" xmlns:r="http://schemas.openxmlformats.org/officeDocument/2006/relationships" xmlns:p="http://schemas.openxmlformats.org/presentationml/2006/main">
  <p:tag name="AS_UNIQUEID" val="23"/>
</p:tagLst>
</file>

<file path=ppt/tags/tag15.xml><?xml version="1.0" encoding="utf-8"?>
<p:tagLst xmlns:a="http://schemas.openxmlformats.org/drawingml/2006/main" xmlns:r="http://schemas.openxmlformats.org/officeDocument/2006/relationships" xmlns:p="http://schemas.openxmlformats.org/presentationml/2006/main">
  <p:tag name="AS_UNIQUEID" val="6"/>
</p:tagLst>
</file>

<file path=ppt/tags/tag150.xml><?xml version="1.0" encoding="utf-8"?>
<p:tagLst xmlns:a="http://schemas.openxmlformats.org/drawingml/2006/main" xmlns:r="http://schemas.openxmlformats.org/officeDocument/2006/relationships" xmlns:p="http://schemas.openxmlformats.org/presentationml/2006/main">
  <p:tag name="AS_UNIQUEID" val="24"/>
</p:tagLst>
</file>

<file path=ppt/tags/tag151.xml><?xml version="1.0" encoding="utf-8"?>
<p:tagLst xmlns:a="http://schemas.openxmlformats.org/drawingml/2006/main" xmlns:r="http://schemas.openxmlformats.org/officeDocument/2006/relationships" xmlns:p="http://schemas.openxmlformats.org/presentationml/2006/main">
  <p:tag name="AS_UNIQUEID" val="25"/>
</p:tagLst>
</file>

<file path=ppt/tags/tag152.xml><?xml version="1.0" encoding="utf-8"?>
<p:tagLst xmlns:a="http://schemas.openxmlformats.org/drawingml/2006/main" xmlns:r="http://schemas.openxmlformats.org/officeDocument/2006/relationships" xmlns:p="http://schemas.openxmlformats.org/presentationml/2006/main">
  <p:tag name="AS_UNIQUEID" val="23"/>
</p:tagLst>
</file>

<file path=ppt/tags/tag153.xml><?xml version="1.0" encoding="utf-8"?>
<p:tagLst xmlns:a="http://schemas.openxmlformats.org/drawingml/2006/main" xmlns:r="http://schemas.openxmlformats.org/officeDocument/2006/relationships" xmlns:p="http://schemas.openxmlformats.org/presentationml/2006/main">
  <p:tag name="AS_UNIQUEID" val="24"/>
</p:tagLst>
</file>

<file path=ppt/tags/tag154.xml><?xml version="1.0" encoding="utf-8"?>
<p:tagLst xmlns:a="http://schemas.openxmlformats.org/drawingml/2006/main" xmlns:r="http://schemas.openxmlformats.org/officeDocument/2006/relationships" xmlns:p="http://schemas.openxmlformats.org/presentationml/2006/main">
  <p:tag name="AS_UNIQUEID" val="25"/>
</p:tagLst>
</file>

<file path=ppt/tags/tag155.xml><?xml version="1.0" encoding="utf-8"?>
<p:tagLst xmlns:a="http://schemas.openxmlformats.org/drawingml/2006/main" xmlns:r="http://schemas.openxmlformats.org/officeDocument/2006/relationships" xmlns:p="http://schemas.openxmlformats.org/presentationml/2006/main">
  <p:tag name="AS_UNIQUEID" val="23"/>
</p:tagLst>
</file>

<file path=ppt/tags/tag156.xml><?xml version="1.0" encoding="utf-8"?>
<p:tagLst xmlns:a="http://schemas.openxmlformats.org/drawingml/2006/main" xmlns:r="http://schemas.openxmlformats.org/officeDocument/2006/relationships" xmlns:p="http://schemas.openxmlformats.org/presentationml/2006/main">
  <p:tag name="AS_UNIQUEID" val="24"/>
</p:tagLst>
</file>

<file path=ppt/tags/tag157.xml><?xml version="1.0" encoding="utf-8"?>
<p:tagLst xmlns:a="http://schemas.openxmlformats.org/drawingml/2006/main" xmlns:r="http://schemas.openxmlformats.org/officeDocument/2006/relationships" xmlns:p="http://schemas.openxmlformats.org/presentationml/2006/main">
  <p:tag name="AS_UNIQUEID" val="25"/>
</p:tagLst>
</file>

<file path=ppt/tags/tag158.xml><?xml version="1.0" encoding="utf-8"?>
<p:tagLst xmlns:a="http://schemas.openxmlformats.org/drawingml/2006/main" xmlns:r="http://schemas.openxmlformats.org/officeDocument/2006/relationships" xmlns:p="http://schemas.openxmlformats.org/presentationml/2006/main">
  <p:tag name="AS_UNIQUEID" val="26"/>
</p:tagLst>
</file>

<file path=ppt/tags/tag159.xml><?xml version="1.0" encoding="utf-8"?>
<p:tagLst xmlns:a="http://schemas.openxmlformats.org/drawingml/2006/main" xmlns:r="http://schemas.openxmlformats.org/officeDocument/2006/relationships" xmlns:p="http://schemas.openxmlformats.org/presentationml/2006/main">
  <p:tag name="AS_UNIQUEID" val="27"/>
</p:tagLst>
</file>

<file path=ppt/tags/tag16.xml><?xml version="1.0" encoding="utf-8"?>
<p:tagLst xmlns:a="http://schemas.openxmlformats.org/drawingml/2006/main" xmlns:r="http://schemas.openxmlformats.org/officeDocument/2006/relationships" xmlns:p="http://schemas.openxmlformats.org/presentationml/2006/main">
  <p:tag name="AS_UNIQUEID" val="7"/>
</p:tagLst>
</file>

<file path=ppt/tags/tag160.xml><?xml version="1.0" encoding="utf-8"?>
<p:tagLst xmlns:a="http://schemas.openxmlformats.org/drawingml/2006/main" xmlns:r="http://schemas.openxmlformats.org/officeDocument/2006/relationships" xmlns:p="http://schemas.openxmlformats.org/presentationml/2006/main">
  <p:tag name="AS_UNIQUEID" val="28"/>
</p:tagLst>
</file>

<file path=ppt/tags/tag161.xml><?xml version="1.0" encoding="utf-8"?>
<p:tagLst xmlns:a="http://schemas.openxmlformats.org/drawingml/2006/main" xmlns:r="http://schemas.openxmlformats.org/officeDocument/2006/relationships" xmlns:p="http://schemas.openxmlformats.org/presentationml/2006/main">
  <p:tag name="AS_UNIQUEID" val="29"/>
</p:tagLst>
</file>

<file path=ppt/tags/tag162.xml><?xml version="1.0" encoding="utf-8"?>
<p:tagLst xmlns:a="http://schemas.openxmlformats.org/drawingml/2006/main" xmlns:r="http://schemas.openxmlformats.org/officeDocument/2006/relationships" xmlns:p="http://schemas.openxmlformats.org/presentationml/2006/main">
  <p:tag name="AS_UNIQUEID" val="30"/>
</p:tagLst>
</file>

<file path=ppt/tags/tag163.xml><?xml version="1.0" encoding="utf-8"?>
<p:tagLst xmlns:a="http://schemas.openxmlformats.org/drawingml/2006/main" xmlns:r="http://schemas.openxmlformats.org/officeDocument/2006/relationships" xmlns:p="http://schemas.openxmlformats.org/presentationml/2006/main">
  <p:tag name="AS_UNIQUEID" val="31"/>
</p:tagLst>
</file>

<file path=ppt/tags/tag164.xml><?xml version="1.0" encoding="utf-8"?>
<p:tagLst xmlns:a="http://schemas.openxmlformats.org/drawingml/2006/main" xmlns:r="http://schemas.openxmlformats.org/officeDocument/2006/relationships" xmlns:p="http://schemas.openxmlformats.org/presentationml/2006/main">
  <p:tag name="AS_UNIQUEID" val="29"/>
</p:tagLst>
</file>

<file path=ppt/tags/tag165.xml><?xml version="1.0" encoding="utf-8"?>
<p:tagLst xmlns:a="http://schemas.openxmlformats.org/drawingml/2006/main" xmlns:r="http://schemas.openxmlformats.org/officeDocument/2006/relationships" xmlns:p="http://schemas.openxmlformats.org/presentationml/2006/main">
  <p:tag name="AS_UNIQUEID" val="30"/>
</p:tagLst>
</file>

<file path=ppt/tags/tag166.xml><?xml version="1.0" encoding="utf-8"?>
<p:tagLst xmlns:a="http://schemas.openxmlformats.org/drawingml/2006/main" xmlns:r="http://schemas.openxmlformats.org/officeDocument/2006/relationships" xmlns:p="http://schemas.openxmlformats.org/presentationml/2006/main">
  <p:tag name="AS_UNIQUEID" val="31"/>
</p:tagLst>
</file>

<file path=ppt/tags/tag167.xml><?xml version="1.0" encoding="utf-8"?>
<p:tagLst xmlns:a="http://schemas.openxmlformats.org/drawingml/2006/main" xmlns:r="http://schemas.openxmlformats.org/officeDocument/2006/relationships" xmlns:p="http://schemas.openxmlformats.org/presentationml/2006/main">
  <p:tag name="AS_UNIQUEID" val="29"/>
</p:tagLst>
</file>

<file path=ppt/tags/tag168.xml><?xml version="1.0" encoding="utf-8"?>
<p:tagLst xmlns:a="http://schemas.openxmlformats.org/drawingml/2006/main" xmlns:r="http://schemas.openxmlformats.org/officeDocument/2006/relationships" xmlns:p="http://schemas.openxmlformats.org/presentationml/2006/main">
  <p:tag name="AS_UNIQUEID" val="30"/>
</p:tagLst>
</file>

<file path=ppt/tags/tag169.xml><?xml version="1.0" encoding="utf-8"?>
<p:tagLst xmlns:a="http://schemas.openxmlformats.org/drawingml/2006/main" xmlns:r="http://schemas.openxmlformats.org/officeDocument/2006/relationships" xmlns:p="http://schemas.openxmlformats.org/presentationml/2006/main">
  <p:tag name="AS_UNIQUEID" val="31"/>
</p:tagLst>
</file>

<file path=ppt/tags/tag17.xml><?xml version="1.0" encoding="utf-8"?>
<p:tagLst xmlns:a="http://schemas.openxmlformats.org/drawingml/2006/main" xmlns:r="http://schemas.openxmlformats.org/officeDocument/2006/relationships" xmlns:p="http://schemas.openxmlformats.org/presentationml/2006/main">
  <p:tag name="AS_UNIQUEID" val="5"/>
</p:tagLst>
</file>

<file path=ppt/tags/tag170.xml><?xml version="1.0" encoding="utf-8"?>
<p:tagLst xmlns:a="http://schemas.openxmlformats.org/drawingml/2006/main" xmlns:r="http://schemas.openxmlformats.org/officeDocument/2006/relationships" xmlns:p="http://schemas.openxmlformats.org/presentationml/2006/main">
  <p:tag name="AS_UNIQUEID" val="29"/>
</p:tagLst>
</file>

<file path=ppt/tags/tag171.xml><?xml version="1.0" encoding="utf-8"?>
<p:tagLst xmlns:a="http://schemas.openxmlformats.org/drawingml/2006/main" xmlns:r="http://schemas.openxmlformats.org/officeDocument/2006/relationships" xmlns:p="http://schemas.openxmlformats.org/presentationml/2006/main">
  <p:tag name="AS_UNIQUEID" val="30"/>
</p:tagLst>
</file>

<file path=ppt/tags/tag172.xml><?xml version="1.0" encoding="utf-8"?>
<p:tagLst xmlns:a="http://schemas.openxmlformats.org/drawingml/2006/main" xmlns:r="http://schemas.openxmlformats.org/officeDocument/2006/relationships" xmlns:p="http://schemas.openxmlformats.org/presentationml/2006/main">
  <p:tag name="AS_UNIQUEID" val="31"/>
</p:tagLst>
</file>

<file path=ppt/tags/tag173.xml><?xml version="1.0" encoding="utf-8"?>
<p:tagLst xmlns:a="http://schemas.openxmlformats.org/drawingml/2006/main" xmlns:r="http://schemas.openxmlformats.org/officeDocument/2006/relationships" xmlns:p="http://schemas.openxmlformats.org/presentationml/2006/main">
  <p:tag name="AS_UNIQUEID" val="29"/>
</p:tagLst>
</file>

<file path=ppt/tags/tag174.xml><?xml version="1.0" encoding="utf-8"?>
<p:tagLst xmlns:a="http://schemas.openxmlformats.org/drawingml/2006/main" xmlns:r="http://schemas.openxmlformats.org/officeDocument/2006/relationships" xmlns:p="http://schemas.openxmlformats.org/presentationml/2006/main">
  <p:tag name="AS_UNIQUEID" val="30"/>
</p:tagLst>
</file>

<file path=ppt/tags/tag175.xml><?xml version="1.0" encoding="utf-8"?>
<p:tagLst xmlns:a="http://schemas.openxmlformats.org/drawingml/2006/main" xmlns:r="http://schemas.openxmlformats.org/officeDocument/2006/relationships" xmlns:p="http://schemas.openxmlformats.org/presentationml/2006/main">
  <p:tag name="AS_UNIQUEID" val="31"/>
</p:tagLst>
</file>

<file path=ppt/tags/tag176.xml><?xml version="1.0" encoding="utf-8"?>
<p:tagLst xmlns:a="http://schemas.openxmlformats.org/drawingml/2006/main" xmlns:r="http://schemas.openxmlformats.org/officeDocument/2006/relationships" xmlns:p="http://schemas.openxmlformats.org/presentationml/2006/main">
  <p:tag name="AS_UNIQUEID" val="29"/>
</p:tagLst>
</file>

<file path=ppt/tags/tag177.xml><?xml version="1.0" encoding="utf-8"?>
<p:tagLst xmlns:a="http://schemas.openxmlformats.org/drawingml/2006/main" xmlns:r="http://schemas.openxmlformats.org/officeDocument/2006/relationships" xmlns:p="http://schemas.openxmlformats.org/presentationml/2006/main">
  <p:tag name="AS_UNIQUEID" val="30"/>
</p:tagLst>
</file>

<file path=ppt/tags/tag178.xml><?xml version="1.0" encoding="utf-8"?>
<p:tagLst xmlns:a="http://schemas.openxmlformats.org/drawingml/2006/main" xmlns:r="http://schemas.openxmlformats.org/officeDocument/2006/relationships" xmlns:p="http://schemas.openxmlformats.org/presentationml/2006/main">
  <p:tag name="AS_UNIQUEID" val="31"/>
</p:tagLst>
</file>

<file path=ppt/tags/tag179.xml><?xml version="1.0" encoding="utf-8"?>
<p:tagLst xmlns:a="http://schemas.openxmlformats.org/drawingml/2006/main" xmlns:r="http://schemas.openxmlformats.org/officeDocument/2006/relationships" xmlns:p="http://schemas.openxmlformats.org/presentationml/2006/main">
  <p:tag name="AS_UNIQUEID" val="29"/>
</p:tagLst>
</file>

<file path=ppt/tags/tag18.xml><?xml version="1.0" encoding="utf-8"?>
<p:tagLst xmlns:a="http://schemas.openxmlformats.org/drawingml/2006/main" xmlns:r="http://schemas.openxmlformats.org/officeDocument/2006/relationships" xmlns:p="http://schemas.openxmlformats.org/presentationml/2006/main">
  <p:tag name="AS_UNIQUEID" val="6"/>
</p:tagLst>
</file>

<file path=ppt/tags/tag180.xml><?xml version="1.0" encoding="utf-8"?>
<p:tagLst xmlns:a="http://schemas.openxmlformats.org/drawingml/2006/main" xmlns:r="http://schemas.openxmlformats.org/officeDocument/2006/relationships" xmlns:p="http://schemas.openxmlformats.org/presentationml/2006/main">
  <p:tag name="AS_UNIQUEID" val="30"/>
</p:tagLst>
</file>

<file path=ppt/tags/tag181.xml><?xml version="1.0" encoding="utf-8"?>
<p:tagLst xmlns:a="http://schemas.openxmlformats.org/drawingml/2006/main" xmlns:r="http://schemas.openxmlformats.org/officeDocument/2006/relationships" xmlns:p="http://schemas.openxmlformats.org/presentationml/2006/main">
  <p:tag name="AS_UNIQUEID" val="31"/>
</p:tagLst>
</file>

<file path=ppt/tags/tag182.xml><?xml version="1.0" encoding="utf-8"?>
<p:tagLst xmlns:a="http://schemas.openxmlformats.org/drawingml/2006/main" xmlns:r="http://schemas.openxmlformats.org/officeDocument/2006/relationships" xmlns:p="http://schemas.openxmlformats.org/presentationml/2006/main">
  <p:tag name="AS_UNIQUEID" val="29"/>
</p:tagLst>
</file>

<file path=ppt/tags/tag183.xml><?xml version="1.0" encoding="utf-8"?>
<p:tagLst xmlns:a="http://schemas.openxmlformats.org/drawingml/2006/main" xmlns:r="http://schemas.openxmlformats.org/officeDocument/2006/relationships" xmlns:p="http://schemas.openxmlformats.org/presentationml/2006/main">
  <p:tag name="AS_UNIQUEID" val="30"/>
</p:tagLst>
</file>

<file path=ppt/tags/tag184.xml><?xml version="1.0" encoding="utf-8"?>
<p:tagLst xmlns:a="http://schemas.openxmlformats.org/drawingml/2006/main" xmlns:r="http://schemas.openxmlformats.org/officeDocument/2006/relationships" xmlns:p="http://schemas.openxmlformats.org/presentationml/2006/main">
  <p:tag name="AS_UNIQUEID" val="31"/>
</p:tagLst>
</file>

<file path=ppt/tags/tag185.xml><?xml version="1.0" encoding="utf-8"?>
<p:tagLst xmlns:a="http://schemas.openxmlformats.org/drawingml/2006/main" xmlns:r="http://schemas.openxmlformats.org/officeDocument/2006/relationships" xmlns:p="http://schemas.openxmlformats.org/presentationml/2006/main">
  <p:tag name="AS_UNIQUEID" val="29"/>
</p:tagLst>
</file>

<file path=ppt/tags/tag186.xml><?xml version="1.0" encoding="utf-8"?>
<p:tagLst xmlns:a="http://schemas.openxmlformats.org/drawingml/2006/main" xmlns:r="http://schemas.openxmlformats.org/officeDocument/2006/relationships" xmlns:p="http://schemas.openxmlformats.org/presentationml/2006/main">
  <p:tag name="AS_UNIQUEID" val="30"/>
</p:tagLst>
</file>

<file path=ppt/tags/tag187.xml><?xml version="1.0" encoding="utf-8"?>
<p:tagLst xmlns:a="http://schemas.openxmlformats.org/drawingml/2006/main" xmlns:r="http://schemas.openxmlformats.org/officeDocument/2006/relationships" xmlns:p="http://schemas.openxmlformats.org/presentationml/2006/main">
  <p:tag name="AS_UNIQUEID" val="31"/>
</p:tagLst>
</file>

<file path=ppt/tags/tag188.xml><?xml version="1.0" encoding="utf-8"?>
<p:tagLst xmlns:a="http://schemas.openxmlformats.org/drawingml/2006/main" xmlns:r="http://schemas.openxmlformats.org/officeDocument/2006/relationships" xmlns:p="http://schemas.openxmlformats.org/presentationml/2006/main">
  <p:tag name="AS_UNIQUEID" val="29"/>
</p:tagLst>
</file>

<file path=ppt/tags/tag189.xml><?xml version="1.0" encoding="utf-8"?>
<p:tagLst xmlns:a="http://schemas.openxmlformats.org/drawingml/2006/main" xmlns:r="http://schemas.openxmlformats.org/officeDocument/2006/relationships" xmlns:p="http://schemas.openxmlformats.org/presentationml/2006/main">
  <p:tag name="AS_UNIQUEID" val="30"/>
</p:tagLst>
</file>

<file path=ppt/tags/tag19.xml><?xml version="1.0" encoding="utf-8"?>
<p:tagLst xmlns:a="http://schemas.openxmlformats.org/drawingml/2006/main" xmlns:r="http://schemas.openxmlformats.org/officeDocument/2006/relationships" xmlns:p="http://schemas.openxmlformats.org/presentationml/2006/main">
  <p:tag name="AS_UNIQUEID" val="7"/>
</p:tagLst>
</file>

<file path=ppt/tags/tag190.xml><?xml version="1.0" encoding="utf-8"?>
<p:tagLst xmlns:a="http://schemas.openxmlformats.org/drawingml/2006/main" xmlns:r="http://schemas.openxmlformats.org/officeDocument/2006/relationships" xmlns:p="http://schemas.openxmlformats.org/presentationml/2006/main">
  <p:tag name="AS_UNIQUEID" val="31"/>
</p:tagLst>
</file>

<file path=ppt/tags/tag191.xml><?xml version="1.0" encoding="utf-8"?>
<p:tagLst xmlns:a="http://schemas.openxmlformats.org/drawingml/2006/main" xmlns:r="http://schemas.openxmlformats.org/officeDocument/2006/relationships" xmlns:p="http://schemas.openxmlformats.org/presentationml/2006/main">
  <p:tag name="AS_UNIQUEID" val="29"/>
</p:tagLst>
</file>

<file path=ppt/tags/tag192.xml><?xml version="1.0" encoding="utf-8"?>
<p:tagLst xmlns:a="http://schemas.openxmlformats.org/drawingml/2006/main" xmlns:r="http://schemas.openxmlformats.org/officeDocument/2006/relationships" xmlns:p="http://schemas.openxmlformats.org/presentationml/2006/main">
  <p:tag name="AS_UNIQUEID" val="30"/>
</p:tagLst>
</file>

<file path=ppt/tags/tag193.xml><?xml version="1.0" encoding="utf-8"?>
<p:tagLst xmlns:a="http://schemas.openxmlformats.org/drawingml/2006/main" xmlns:r="http://schemas.openxmlformats.org/officeDocument/2006/relationships" xmlns:p="http://schemas.openxmlformats.org/presentationml/2006/main">
  <p:tag name="AS_UNIQUEID" val="31"/>
</p:tagLst>
</file>

<file path=ppt/tags/tag194.xml><?xml version="1.0" encoding="utf-8"?>
<p:tagLst xmlns:a="http://schemas.openxmlformats.org/drawingml/2006/main" xmlns:r="http://schemas.openxmlformats.org/officeDocument/2006/relationships" xmlns:p="http://schemas.openxmlformats.org/presentationml/2006/main">
  <p:tag name="AS_UNIQUEID" val="29"/>
</p:tagLst>
</file>

<file path=ppt/tags/tag195.xml><?xml version="1.0" encoding="utf-8"?>
<p:tagLst xmlns:a="http://schemas.openxmlformats.org/drawingml/2006/main" xmlns:r="http://schemas.openxmlformats.org/officeDocument/2006/relationships" xmlns:p="http://schemas.openxmlformats.org/presentationml/2006/main">
  <p:tag name="AS_UNIQUEID" val="30"/>
</p:tagLst>
</file>

<file path=ppt/tags/tag196.xml><?xml version="1.0" encoding="utf-8"?>
<p:tagLst xmlns:a="http://schemas.openxmlformats.org/drawingml/2006/main" xmlns:r="http://schemas.openxmlformats.org/officeDocument/2006/relationships" xmlns:p="http://schemas.openxmlformats.org/presentationml/2006/main">
  <p:tag name="AS_UNIQUEID" val="31"/>
</p:tagLst>
</file>

<file path=ppt/tags/tag197.xml><?xml version="1.0" encoding="utf-8"?>
<p:tagLst xmlns:a="http://schemas.openxmlformats.org/drawingml/2006/main" xmlns:r="http://schemas.openxmlformats.org/officeDocument/2006/relationships" xmlns:p="http://schemas.openxmlformats.org/presentationml/2006/main">
  <p:tag name="AS_UNIQUEID" val="32"/>
</p:tagLst>
</file>

<file path=ppt/tags/tag198.xml><?xml version="1.0" encoding="utf-8"?>
<p:tagLst xmlns:a="http://schemas.openxmlformats.org/drawingml/2006/main" xmlns:r="http://schemas.openxmlformats.org/officeDocument/2006/relationships" xmlns:p="http://schemas.openxmlformats.org/presentationml/2006/main">
  <p:tag name="AS_UNIQUEID" val="33"/>
</p:tagLst>
</file>

<file path=ppt/tags/tag199.xml><?xml version="1.0" encoding="utf-8"?>
<p:tagLst xmlns:a="http://schemas.openxmlformats.org/drawingml/2006/main" xmlns:r="http://schemas.openxmlformats.org/officeDocument/2006/relationships" xmlns:p="http://schemas.openxmlformats.org/presentationml/2006/main">
  <p:tag name="AS_UNIQUEID" val="34"/>
</p:tagLst>
</file>

<file path=ppt/tags/tag2.xml><?xml version="1.0" encoding="utf-8"?>
<p:tagLst xmlns:a="http://schemas.openxmlformats.org/drawingml/2006/main" xmlns:r="http://schemas.openxmlformats.org/officeDocument/2006/relationships" xmlns:p="http://schemas.openxmlformats.org/presentationml/2006/main">
  <p:tag name="AS_UNIQUEID" val="2"/>
</p:tagLst>
</file>

<file path=ppt/tags/tag20.xml><?xml version="1.0" encoding="utf-8"?>
<p:tagLst xmlns:a="http://schemas.openxmlformats.org/drawingml/2006/main" xmlns:r="http://schemas.openxmlformats.org/officeDocument/2006/relationships" xmlns:p="http://schemas.openxmlformats.org/presentationml/2006/main">
  <p:tag name="AS_UNIQUEID" val="5"/>
</p:tagLst>
</file>

<file path=ppt/tags/tag200.xml><?xml version="1.0" encoding="utf-8"?>
<p:tagLst xmlns:a="http://schemas.openxmlformats.org/drawingml/2006/main" xmlns:r="http://schemas.openxmlformats.org/officeDocument/2006/relationships" xmlns:p="http://schemas.openxmlformats.org/presentationml/2006/main">
  <p:tag name="AS_UNIQUEID" val="35"/>
</p:tagLst>
</file>

<file path=ppt/tags/tag201.xml><?xml version="1.0" encoding="utf-8"?>
<p:tagLst xmlns:a="http://schemas.openxmlformats.org/drawingml/2006/main" xmlns:r="http://schemas.openxmlformats.org/officeDocument/2006/relationships" xmlns:p="http://schemas.openxmlformats.org/presentationml/2006/main">
  <p:tag name="AS_UNIQUEID" val="36"/>
</p:tagLst>
</file>

<file path=ppt/tags/tag202.xml><?xml version="1.0" encoding="utf-8"?>
<p:tagLst xmlns:a="http://schemas.openxmlformats.org/drawingml/2006/main" xmlns:r="http://schemas.openxmlformats.org/officeDocument/2006/relationships" xmlns:p="http://schemas.openxmlformats.org/presentationml/2006/main">
  <p:tag name="AS_UNIQUEID" val="37"/>
</p:tagLst>
</file>

<file path=ppt/tags/tag203.xml><?xml version="1.0" encoding="utf-8"?>
<p:tagLst xmlns:a="http://schemas.openxmlformats.org/drawingml/2006/main" xmlns:r="http://schemas.openxmlformats.org/officeDocument/2006/relationships" xmlns:p="http://schemas.openxmlformats.org/presentationml/2006/main">
  <p:tag name="AS_UNIQUEID" val="35"/>
</p:tagLst>
</file>

<file path=ppt/tags/tag204.xml><?xml version="1.0" encoding="utf-8"?>
<p:tagLst xmlns:a="http://schemas.openxmlformats.org/drawingml/2006/main" xmlns:r="http://schemas.openxmlformats.org/officeDocument/2006/relationships" xmlns:p="http://schemas.openxmlformats.org/presentationml/2006/main">
  <p:tag name="AS_UNIQUEID" val="36"/>
</p:tagLst>
</file>

<file path=ppt/tags/tag205.xml><?xml version="1.0" encoding="utf-8"?>
<p:tagLst xmlns:a="http://schemas.openxmlformats.org/drawingml/2006/main" xmlns:r="http://schemas.openxmlformats.org/officeDocument/2006/relationships" xmlns:p="http://schemas.openxmlformats.org/presentationml/2006/main">
  <p:tag name="AS_UNIQUEID" val="37"/>
</p:tagLst>
</file>

<file path=ppt/tags/tag206.xml><?xml version="1.0" encoding="utf-8"?>
<p:tagLst xmlns:a="http://schemas.openxmlformats.org/drawingml/2006/main" xmlns:r="http://schemas.openxmlformats.org/officeDocument/2006/relationships" xmlns:p="http://schemas.openxmlformats.org/presentationml/2006/main">
  <p:tag name="AS_UNIQUEID" val="35"/>
</p:tagLst>
</file>

<file path=ppt/tags/tag207.xml><?xml version="1.0" encoding="utf-8"?>
<p:tagLst xmlns:a="http://schemas.openxmlformats.org/drawingml/2006/main" xmlns:r="http://schemas.openxmlformats.org/officeDocument/2006/relationships" xmlns:p="http://schemas.openxmlformats.org/presentationml/2006/main">
  <p:tag name="AS_UNIQUEID" val="36"/>
</p:tagLst>
</file>

<file path=ppt/tags/tag208.xml><?xml version="1.0" encoding="utf-8"?>
<p:tagLst xmlns:a="http://schemas.openxmlformats.org/drawingml/2006/main" xmlns:r="http://schemas.openxmlformats.org/officeDocument/2006/relationships" xmlns:p="http://schemas.openxmlformats.org/presentationml/2006/main">
  <p:tag name="AS_UNIQUEID" val="37"/>
</p:tagLst>
</file>

<file path=ppt/tags/tag209.xml><?xml version="1.0" encoding="utf-8"?>
<p:tagLst xmlns:a="http://schemas.openxmlformats.org/drawingml/2006/main" xmlns:r="http://schemas.openxmlformats.org/officeDocument/2006/relationships" xmlns:p="http://schemas.openxmlformats.org/presentationml/2006/main">
  <p:tag name="AS_UNIQUEID" val="35"/>
</p:tagLst>
</file>

<file path=ppt/tags/tag21.xml><?xml version="1.0" encoding="utf-8"?>
<p:tagLst xmlns:a="http://schemas.openxmlformats.org/drawingml/2006/main" xmlns:r="http://schemas.openxmlformats.org/officeDocument/2006/relationships" xmlns:p="http://schemas.openxmlformats.org/presentationml/2006/main">
  <p:tag name="AS_UNIQUEID" val="6"/>
</p:tagLst>
</file>

<file path=ppt/tags/tag210.xml><?xml version="1.0" encoding="utf-8"?>
<p:tagLst xmlns:a="http://schemas.openxmlformats.org/drawingml/2006/main" xmlns:r="http://schemas.openxmlformats.org/officeDocument/2006/relationships" xmlns:p="http://schemas.openxmlformats.org/presentationml/2006/main">
  <p:tag name="AS_UNIQUEID" val="36"/>
</p:tagLst>
</file>

<file path=ppt/tags/tag211.xml><?xml version="1.0" encoding="utf-8"?>
<p:tagLst xmlns:a="http://schemas.openxmlformats.org/drawingml/2006/main" xmlns:r="http://schemas.openxmlformats.org/officeDocument/2006/relationships" xmlns:p="http://schemas.openxmlformats.org/presentationml/2006/main">
  <p:tag name="AS_UNIQUEID" val="37"/>
</p:tagLst>
</file>

<file path=ppt/tags/tag212.xml><?xml version="1.0" encoding="utf-8"?>
<p:tagLst xmlns:a="http://schemas.openxmlformats.org/drawingml/2006/main" xmlns:r="http://schemas.openxmlformats.org/officeDocument/2006/relationships" xmlns:p="http://schemas.openxmlformats.org/presentationml/2006/main">
  <p:tag name="AS_UNIQUEID" val="35"/>
</p:tagLst>
</file>

<file path=ppt/tags/tag213.xml><?xml version="1.0" encoding="utf-8"?>
<p:tagLst xmlns:a="http://schemas.openxmlformats.org/drawingml/2006/main" xmlns:r="http://schemas.openxmlformats.org/officeDocument/2006/relationships" xmlns:p="http://schemas.openxmlformats.org/presentationml/2006/main">
  <p:tag name="AS_UNIQUEID" val="36"/>
</p:tagLst>
</file>

<file path=ppt/tags/tag214.xml><?xml version="1.0" encoding="utf-8"?>
<p:tagLst xmlns:a="http://schemas.openxmlformats.org/drawingml/2006/main" xmlns:r="http://schemas.openxmlformats.org/officeDocument/2006/relationships" xmlns:p="http://schemas.openxmlformats.org/presentationml/2006/main">
  <p:tag name="AS_UNIQUEID" val="37"/>
</p:tagLst>
</file>

<file path=ppt/tags/tag215.xml><?xml version="1.0" encoding="utf-8"?>
<p:tagLst xmlns:a="http://schemas.openxmlformats.org/drawingml/2006/main" xmlns:r="http://schemas.openxmlformats.org/officeDocument/2006/relationships" xmlns:p="http://schemas.openxmlformats.org/presentationml/2006/main">
  <p:tag name="AS_UNIQUEID" val="35"/>
</p:tagLst>
</file>

<file path=ppt/tags/tag216.xml><?xml version="1.0" encoding="utf-8"?>
<p:tagLst xmlns:a="http://schemas.openxmlformats.org/drawingml/2006/main" xmlns:r="http://schemas.openxmlformats.org/officeDocument/2006/relationships" xmlns:p="http://schemas.openxmlformats.org/presentationml/2006/main">
  <p:tag name="AS_UNIQUEID" val="36"/>
</p:tagLst>
</file>

<file path=ppt/tags/tag217.xml><?xml version="1.0" encoding="utf-8"?>
<p:tagLst xmlns:a="http://schemas.openxmlformats.org/drawingml/2006/main" xmlns:r="http://schemas.openxmlformats.org/officeDocument/2006/relationships" xmlns:p="http://schemas.openxmlformats.org/presentationml/2006/main">
  <p:tag name="AS_UNIQUEID" val="37"/>
</p:tagLst>
</file>

<file path=ppt/tags/tag218.xml><?xml version="1.0" encoding="utf-8"?>
<p:tagLst xmlns:a="http://schemas.openxmlformats.org/drawingml/2006/main" xmlns:r="http://schemas.openxmlformats.org/officeDocument/2006/relationships" xmlns:p="http://schemas.openxmlformats.org/presentationml/2006/main">
  <p:tag name="AS_UNIQUEID" val="35"/>
</p:tagLst>
</file>

<file path=ppt/tags/tag219.xml><?xml version="1.0" encoding="utf-8"?>
<p:tagLst xmlns:a="http://schemas.openxmlformats.org/drawingml/2006/main" xmlns:r="http://schemas.openxmlformats.org/officeDocument/2006/relationships" xmlns:p="http://schemas.openxmlformats.org/presentationml/2006/main">
  <p:tag name="AS_UNIQUEID" val="36"/>
</p:tagLst>
</file>

<file path=ppt/tags/tag22.xml><?xml version="1.0" encoding="utf-8"?>
<p:tagLst xmlns:a="http://schemas.openxmlformats.org/drawingml/2006/main" xmlns:r="http://schemas.openxmlformats.org/officeDocument/2006/relationships" xmlns:p="http://schemas.openxmlformats.org/presentationml/2006/main">
  <p:tag name="AS_UNIQUEID" val="7"/>
</p:tagLst>
</file>

<file path=ppt/tags/tag220.xml><?xml version="1.0" encoding="utf-8"?>
<p:tagLst xmlns:a="http://schemas.openxmlformats.org/drawingml/2006/main" xmlns:r="http://schemas.openxmlformats.org/officeDocument/2006/relationships" xmlns:p="http://schemas.openxmlformats.org/presentationml/2006/main">
  <p:tag name="AS_UNIQUEID" val="37"/>
</p:tagLst>
</file>

<file path=ppt/tags/tag221.xml><?xml version="1.0" encoding="utf-8"?>
<p:tagLst xmlns:a="http://schemas.openxmlformats.org/drawingml/2006/main" xmlns:r="http://schemas.openxmlformats.org/officeDocument/2006/relationships" xmlns:p="http://schemas.openxmlformats.org/presentationml/2006/main">
  <p:tag name="AS_UNIQUEID" val="35"/>
</p:tagLst>
</file>

<file path=ppt/tags/tag222.xml><?xml version="1.0" encoding="utf-8"?>
<p:tagLst xmlns:a="http://schemas.openxmlformats.org/drawingml/2006/main" xmlns:r="http://schemas.openxmlformats.org/officeDocument/2006/relationships" xmlns:p="http://schemas.openxmlformats.org/presentationml/2006/main">
  <p:tag name="AS_UNIQUEID" val="36"/>
</p:tagLst>
</file>

<file path=ppt/tags/tag223.xml><?xml version="1.0" encoding="utf-8"?>
<p:tagLst xmlns:a="http://schemas.openxmlformats.org/drawingml/2006/main" xmlns:r="http://schemas.openxmlformats.org/officeDocument/2006/relationships" xmlns:p="http://schemas.openxmlformats.org/presentationml/2006/main">
  <p:tag name="AS_UNIQUEID" val="37"/>
</p:tagLst>
</file>

<file path=ppt/tags/tag224.xml><?xml version="1.0" encoding="utf-8"?>
<p:tagLst xmlns:a="http://schemas.openxmlformats.org/drawingml/2006/main" xmlns:r="http://schemas.openxmlformats.org/officeDocument/2006/relationships" xmlns:p="http://schemas.openxmlformats.org/presentationml/2006/main">
  <p:tag name="AS_UNIQUEID" val="35"/>
</p:tagLst>
</file>

<file path=ppt/tags/tag225.xml><?xml version="1.0" encoding="utf-8"?>
<p:tagLst xmlns:a="http://schemas.openxmlformats.org/drawingml/2006/main" xmlns:r="http://schemas.openxmlformats.org/officeDocument/2006/relationships" xmlns:p="http://schemas.openxmlformats.org/presentationml/2006/main">
  <p:tag name="AS_UNIQUEID" val="36"/>
</p:tagLst>
</file>

<file path=ppt/tags/tag226.xml><?xml version="1.0" encoding="utf-8"?>
<p:tagLst xmlns:a="http://schemas.openxmlformats.org/drawingml/2006/main" xmlns:r="http://schemas.openxmlformats.org/officeDocument/2006/relationships" xmlns:p="http://schemas.openxmlformats.org/presentationml/2006/main">
  <p:tag name="AS_UNIQUEID" val="37"/>
</p:tagLst>
</file>

<file path=ppt/tags/tag227.xml><?xml version="1.0" encoding="utf-8"?>
<p:tagLst xmlns:a="http://schemas.openxmlformats.org/drawingml/2006/main" xmlns:r="http://schemas.openxmlformats.org/officeDocument/2006/relationships" xmlns:p="http://schemas.openxmlformats.org/presentationml/2006/main">
  <p:tag name="AS_UNIQUEID" val="35"/>
</p:tagLst>
</file>

<file path=ppt/tags/tag228.xml><?xml version="1.0" encoding="utf-8"?>
<p:tagLst xmlns:a="http://schemas.openxmlformats.org/drawingml/2006/main" xmlns:r="http://schemas.openxmlformats.org/officeDocument/2006/relationships" xmlns:p="http://schemas.openxmlformats.org/presentationml/2006/main">
  <p:tag name="AS_UNIQUEID" val="36"/>
</p:tagLst>
</file>

<file path=ppt/tags/tag229.xml><?xml version="1.0" encoding="utf-8"?>
<p:tagLst xmlns:a="http://schemas.openxmlformats.org/drawingml/2006/main" xmlns:r="http://schemas.openxmlformats.org/officeDocument/2006/relationships" xmlns:p="http://schemas.openxmlformats.org/presentationml/2006/main">
  <p:tag name="AS_UNIQUEID" val="37"/>
</p:tagLst>
</file>

<file path=ppt/tags/tag23.xml><?xml version="1.0" encoding="utf-8"?>
<p:tagLst xmlns:a="http://schemas.openxmlformats.org/drawingml/2006/main" xmlns:r="http://schemas.openxmlformats.org/officeDocument/2006/relationships" xmlns:p="http://schemas.openxmlformats.org/presentationml/2006/main">
  <p:tag name="AS_UNIQUEID" val="5"/>
</p:tagLst>
</file>

<file path=ppt/tags/tag230.xml><?xml version="1.0" encoding="utf-8"?>
<p:tagLst xmlns:a="http://schemas.openxmlformats.org/drawingml/2006/main" xmlns:r="http://schemas.openxmlformats.org/officeDocument/2006/relationships" xmlns:p="http://schemas.openxmlformats.org/presentationml/2006/main">
  <p:tag name="AS_UNIQUEID" val="35"/>
</p:tagLst>
</file>

<file path=ppt/tags/tag231.xml><?xml version="1.0" encoding="utf-8"?>
<p:tagLst xmlns:a="http://schemas.openxmlformats.org/drawingml/2006/main" xmlns:r="http://schemas.openxmlformats.org/officeDocument/2006/relationships" xmlns:p="http://schemas.openxmlformats.org/presentationml/2006/main">
  <p:tag name="AS_UNIQUEID" val="36"/>
</p:tagLst>
</file>

<file path=ppt/tags/tag232.xml><?xml version="1.0" encoding="utf-8"?>
<p:tagLst xmlns:a="http://schemas.openxmlformats.org/drawingml/2006/main" xmlns:r="http://schemas.openxmlformats.org/officeDocument/2006/relationships" xmlns:p="http://schemas.openxmlformats.org/presentationml/2006/main">
  <p:tag name="AS_UNIQUEID" val="37"/>
</p:tagLst>
</file>

<file path=ppt/tags/tag233.xml><?xml version="1.0" encoding="utf-8"?>
<p:tagLst xmlns:a="http://schemas.openxmlformats.org/drawingml/2006/main" xmlns:r="http://schemas.openxmlformats.org/officeDocument/2006/relationships" xmlns:p="http://schemas.openxmlformats.org/presentationml/2006/main">
  <p:tag name="AS_UNIQUEID" val="35"/>
</p:tagLst>
</file>

<file path=ppt/tags/tag234.xml><?xml version="1.0" encoding="utf-8"?>
<p:tagLst xmlns:a="http://schemas.openxmlformats.org/drawingml/2006/main" xmlns:r="http://schemas.openxmlformats.org/officeDocument/2006/relationships" xmlns:p="http://schemas.openxmlformats.org/presentationml/2006/main">
  <p:tag name="AS_UNIQUEID" val="36"/>
</p:tagLst>
</file>

<file path=ppt/tags/tag235.xml><?xml version="1.0" encoding="utf-8"?>
<p:tagLst xmlns:a="http://schemas.openxmlformats.org/drawingml/2006/main" xmlns:r="http://schemas.openxmlformats.org/officeDocument/2006/relationships" xmlns:p="http://schemas.openxmlformats.org/presentationml/2006/main">
  <p:tag name="AS_UNIQUEID" val="37"/>
</p:tagLst>
</file>

<file path=ppt/tags/tag236.xml><?xml version="1.0" encoding="utf-8"?>
<p:tagLst xmlns:a="http://schemas.openxmlformats.org/drawingml/2006/main" xmlns:r="http://schemas.openxmlformats.org/officeDocument/2006/relationships" xmlns:p="http://schemas.openxmlformats.org/presentationml/2006/main">
  <p:tag name="AS_UNIQUEID" val="38"/>
</p:tagLst>
</file>

<file path=ppt/tags/tag237.xml><?xml version="1.0" encoding="utf-8"?>
<p:tagLst xmlns:a="http://schemas.openxmlformats.org/drawingml/2006/main" xmlns:r="http://schemas.openxmlformats.org/officeDocument/2006/relationships" xmlns:p="http://schemas.openxmlformats.org/presentationml/2006/main">
  <p:tag name="AS_UNIQUEID" val="39"/>
</p:tagLst>
</file>

<file path=ppt/tags/tag238.xml><?xml version="1.0" encoding="utf-8"?>
<p:tagLst xmlns:a="http://schemas.openxmlformats.org/drawingml/2006/main" xmlns:r="http://schemas.openxmlformats.org/officeDocument/2006/relationships" xmlns:p="http://schemas.openxmlformats.org/presentationml/2006/main">
  <p:tag name="AS_UNIQUEID" val="40"/>
</p:tagLst>
</file>

<file path=ppt/tags/tag239.xml><?xml version="1.0" encoding="utf-8"?>
<p:tagLst xmlns:a="http://schemas.openxmlformats.org/drawingml/2006/main" xmlns:r="http://schemas.openxmlformats.org/officeDocument/2006/relationships" xmlns:p="http://schemas.openxmlformats.org/presentationml/2006/main">
  <p:tag name="AS_UNIQUEID" val="41"/>
</p:tagLst>
</file>

<file path=ppt/tags/tag24.xml><?xml version="1.0" encoding="utf-8"?>
<p:tagLst xmlns:a="http://schemas.openxmlformats.org/drawingml/2006/main" xmlns:r="http://schemas.openxmlformats.org/officeDocument/2006/relationships" xmlns:p="http://schemas.openxmlformats.org/presentationml/2006/main">
  <p:tag name="AS_UNIQUEID" val="6"/>
</p:tagLst>
</file>

<file path=ppt/tags/tag240.xml><?xml version="1.0" encoding="utf-8"?>
<p:tagLst xmlns:a="http://schemas.openxmlformats.org/drawingml/2006/main" xmlns:r="http://schemas.openxmlformats.org/officeDocument/2006/relationships" xmlns:p="http://schemas.openxmlformats.org/presentationml/2006/main">
  <p:tag name="AS_UNIQUEID" val="42"/>
</p:tagLst>
</file>

<file path=ppt/tags/tag241.xml><?xml version="1.0" encoding="utf-8"?>
<p:tagLst xmlns:a="http://schemas.openxmlformats.org/drawingml/2006/main" xmlns:r="http://schemas.openxmlformats.org/officeDocument/2006/relationships" xmlns:p="http://schemas.openxmlformats.org/presentationml/2006/main">
  <p:tag name="AS_UNIQUEID" val="43"/>
</p:tagLst>
</file>

<file path=ppt/tags/tag242.xml><?xml version="1.0" encoding="utf-8"?>
<p:tagLst xmlns:a="http://schemas.openxmlformats.org/drawingml/2006/main" xmlns:r="http://schemas.openxmlformats.org/officeDocument/2006/relationships" xmlns:p="http://schemas.openxmlformats.org/presentationml/2006/main">
  <p:tag name="AS_UNIQUEID" val="41"/>
</p:tagLst>
</file>

<file path=ppt/tags/tag243.xml><?xml version="1.0" encoding="utf-8"?>
<p:tagLst xmlns:a="http://schemas.openxmlformats.org/drawingml/2006/main" xmlns:r="http://schemas.openxmlformats.org/officeDocument/2006/relationships" xmlns:p="http://schemas.openxmlformats.org/presentationml/2006/main">
  <p:tag name="AS_UNIQUEID" val="42"/>
</p:tagLst>
</file>

<file path=ppt/tags/tag244.xml><?xml version="1.0" encoding="utf-8"?>
<p:tagLst xmlns:a="http://schemas.openxmlformats.org/drawingml/2006/main" xmlns:r="http://schemas.openxmlformats.org/officeDocument/2006/relationships" xmlns:p="http://schemas.openxmlformats.org/presentationml/2006/main">
  <p:tag name="AS_UNIQUEID" val="43"/>
</p:tagLst>
</file>

<file path=ppt/tags/tag245.xml><?xml version="1.0" encoding="utf-8"?>
<p:tagLst xmlns:a="http://schemas.openxmlformats.org/drawingml/2006/main" xmlns:r="http://schemas.openxmlformats.org/officeDocument/2006/relationships" xmlns:p="http://schemas.openxmlformats.org/presentationml/2006/main">
  <p:tag name="AS_UNIQUEID" val="41"/>
</p:tagLst>
</file>

<file path=ppt/tags/tag246.xml><?xml version="1.0" encoding="utf-8"?>
<p:tagLst xmlns:a="http://schemas.openxmlformats.org/drawingml/2006/main" xmlns:r="http://schemas.openxmlformats.org/officeDocument/2006/relationships" xmlns:p="http://schemas.openxmlformats.org/presentationml/2006/main">
  <p:tag name="AS_UNIQUEID" val="42"/>
</p:tagLst>
</file>

<file path=ppt/tags/tag247.xml><?xml version="1.0" encoding="utf-8"?>
<p:tagLst xmlns:a="http://schemas.openxmlformats.org/drawingml/2006/main" xmlns:r="http://schemas.openxmlformats.org/officeDocument/2006/relationships" xmlns:p="http://schemas.openxmlformats.org/presentationml/2006/main">
  <p:tag name="AS_UNIQUEID" val="43"/>
</p:tagLst>
</file>

<file path=ppt/tags/tag248.xml><?xml version="1.0" encoding="utf-8"?>
<p:tagLst xmlns:a="http://schemas.openxmlformats.org/drawingml/2006/main" xmlns:r="http://schemas.openxmlformats.org/officeDocument/2006/relationships" xmlns:p="http://schemas.openxmlformats.org/presentationml/2006/main">
  <p:tag name="AS_UNIQUEID" val="41"/>
</p:tagLst>
</file>

<file path=ppt/tags/tag249.xml><?xml version="1.0" encoding="utf-8"?>
<p:tagLst xmlns:a="http://schemas.openxmlformats.org/drawingml/2006/main" xmlns:r="http://schemas.openxmlformats.org/officeDocument/2006/relationships" xmlns:p="http://schemas.openxmlformats.org/presentationml/2006/main">
  <p:tag name="AS_UNIQUEID" val="42"/>
</p:tagLst>
</file>

<file path=ppt/tags/tag25.xml><?xml version="1.0" encoding="utf-8"?>
<p:tagLst xmlns:a="http://schemas.openxmlformats.org/drawingml/2006/main" xmlns:r="http://schemas.openxmlformats.org/officeDocument/2006/relationships" xmlns:p="http://schemas.openxmlformats.org/presentationml/2006/main">
  <p:tag name="AS_UNIQUEID" val="7"/>
</p:tagLst>
</file>

<file path=ppt/tags/tag250.xml><?xml version="1.0" encoding="utf-8"?>
<p:tagLst xmlns:a="http://schemas.openxmlformats.org/drawingml/2006/main" xmlns:r="http://schemas.openxmlformats.org/officeDocument/2006/relationships" xmlns:p="http://schemas.openxmlformats.org/presentationml/2006/main">
  <p:tag name="AS_UNIQUEID" val="43"/>
</p:tagLst>
</file>

<file path=ppt/tags/tag251.xml><?xml version="1.0" encoding="utf-8"?>
<p:tagLst xmlns:a="http://schemas.openxmlformats.org/drawingml/2006/main" xmlns:r="http://schemas.openxmlformats.org/officeDocument/2006/relationships" xmlns:p="http://schemas.openxmlformats.org/presentationml/2006/main">
  <p:tag name="AS_UNIQUEID" val="41"/>
</p:tagLst>
</file>

<file path=ppt/tags/tag252.xml><?xml version="1.0" encoding="utf-8"?>
<p:tagLst xmlns:a="http://schemas.openxmlformats.org/drawingml/2006/main" xmlns:r="http://schemas.openxmlformats.org/officeDocument/2006/relationships" xmlns:p="http://schemas.openxmlformats.org/presentationml/2006/main">
  <p:tag name="AS_UNIQUEID" val="42"/>
</p:tagLst>
</file>

<file path=ppt/tags/tag253.xml><?xml version="1.0" encoding="utf-8"?>
<p:tagLst xmlns:a="http://schemas.openxmlformats.org/drawingml/2006/main" xmlns:r="http://schemas.openxmlformats.org/officeDocument/2006/relationships" xmlns:p="http://schemas.openxmlformats.org/presentationml/2006/main">
  <p:tag name="AS_UNIQUEID" val="43"/>
</p:tagLst>
</file>

<file path=ppt/tags/tag254.xml><?xml version="1.0" encoding="utf-8"?>
<p:tagLst xmlns:a="http://schemas.openxmlformats.org/drawingml/2006/main" xmlns:r="http://schemas.openxmlformats.org/officeDocument/2006/relationships" xmlns:p="http://schemas.openxmlformats.org/presentationml/2006/main">
  <p:tag name="AS_UNIQUEID" val="41"/>
</p:tagLst>
</file>

<file path=ppt/tags/tag255.xml><?xml version="1.0" encoding="utf-8"?>
<p:tagLst xmlns:a="http://schemas.openxmlformats.org/drawingml/2006/main" xmlns:r="http://schemas.openxmlformats.org/officeDocument/2006/relationships" xmlns:p="http://schemas.openxmlformats.org/presentationml/2006/main">
  <p:tag name="AS_UNIQUEID" val="42"/>
</p:tagLst>
</file>

<file path=ppt/tags/tag256.xml><?xml version="1.0" encoding="utf-8"?>
<p:tagLst xmlns:a="http://schemas.openxmlformats.org/drawingml/2006/main" xmlns:r="http://schemas.openxmlformats.org/officeDocument/2006/relationships" xmlns:p="http://schemas.openxmlformats.org/presentationml/2006/main">
  <p:tag name="AS_UNIQUEID" val="43"/>
</p:tagLst>
</file>

<file path=ppt/tags/tag257.xml><?xml version="1.0" encoding="utf-8"?>
<p:tagLst xmlns:a="http://schemas.openxmlformats.org/drawingml/2006/main" xmlns:r="http://schemas.openxmlformats.org/officeDocument/2006/relationships" xmlns:p="http://schemas.openxmlformats.org/presentationml/2006/main">
  <p:tag name="AS_UNIQUEID" val="41"/>
</p:tagLst>
</file>

<file path=ppt/tags/tag258.xml><?xml version="1.0" encoding="utf-8"?>
<p:tagLst xmlns:a="http://schemas.openxmlformats.org/drawingml/2006/main" xmlns:r="http://schemas.openxmlformats.org/officeDocument/2006/relationships" xmlns:p="http://schemas.openxmlformats.org/presentationml/2006/main">
  <p:tag name="AS_UNIQUEID" val="42"/>
</p:tagLst>
</file>

<file path=ppt/tags/tag259.xml><?xml version="1.0" encoding="utf-8"?>
<p:tagLst xmlns:a="http://schemas.openxmlformats.org/drawingml/2006/main" xmlns:r="http://schemas.openxmlformats.org/officeDocument/2006/relationships" xmlns:p="http://schemas.openxmlformats.org/presentationml/2006/main">
  <p:tag name="AS_UNIQUEID" val="43"/>
</p:tagLst>
</file>

<file path=ppt/tags/tag26.xml><?xml version="1.0" encoding="utf-8"?>
<p:tagLst xmlns:a="http://schemas.openxmlformats.org/drawingml/2006/main" xmlns:r="http://schemas.openxmlformats.org/officeDocument/2006/relationships" xmlns:p="http://schemas.openxmlformats.org/presentationml/2006/main">
  <p:tag name="AS_UNIQUEID" val="5"/>
</p:tagLst>
</file>

<file path=ppt/tags/tag260.xml><?xml version="1.0" encoding="utf-8"?>
<p:tagLst xmlns:a="http://schemas.openxmlformats.org/drawingml/2006/main" xmlns:r="http://schemas.openxmlformats.org/officeDocument/2006/relationships" xmlns:p="http://schemas.openxmlformats.org/presentationml/2006/main">
  <p:tag name="AS_UNIQUEID" val="41"/>
</p:tagLst>
</file>

<file path=ppt/tags/tag261.xml><?xml version="1.0" encoding="utf-8"?>
<p:tagLst xmlns:a="http://schemas.openxmlformats.org/drawingml/2006/main" xmlns:r="http://schemas.openxmlformats.org/officeDocument/2006/relationships" xmlns:p="http://schemas.openxmlformats.org/presentationml/2006/main">
  <p:tag name="AS_UNIQUEID" val="42"/>
</p:tagLst>
</file>

<file path=ppt/tags/tag262.xml><?xml version="1.0" encoding="utf-8"?>
<p:tagLst xmlns:a="http://schemas.openxmlformats.org/drawingml/2006/main" xmlns:r="http://schemas.openxmlformats.org/officeDocument/2006/relationships" xmlns:p="http://schemas.openxmlformats.org/presentationml/2006/main">
  <p:tag name="AS_UNIQUEID" val="43"/>
</p:tagLst>
</file>

<file path=ppt/tags/tag263.xml><?xml version="1.0" encoding="utf-8"?>
<p:tagLst xmlns:a="http://schemas.openxmlformats.org/drawingml/2006/main" xmlns:r="http://schemas.openxmlformats.org/officeDocument/2006/relationships" xmlns:p="http://schemas.openxmlformats.org/presentationml/2006/main">
  <p:tag name="AS_UNIQUEID" val="41"/>
</p:tagLst>
</file>

<file path=ppt/tags/tag264.xml><?xml version="1.0" encoding="utf-8"?>
<p:tagLst xmlns:a="http://schemas.openxmlformats.org/drawingml/2006/main" xmlns:r="http://schemas.openxmlformats.org/officeDocument/2006/relationships" xmlns:p="http://schemas.openxmlformats.org/presentationml/2006/main">
  <p:tag name="AS_UNIQUEID" val="42"/>
</p:tagLst>
</file>

<file path=ppt/tags/tag265.xml><?xml version="1.0" encoding="utf-8"?>
<p:tagLst xmlns:a="http://schemas.openxmlformats.org/drawingml/2006/main" xmlns:r="http://schemas.openxmlformats.org/officeDocument/2006/relationships" xmlns:p="http://schemas.openxmlformats.org/presentationml/2006/main">
  <p:tag name="AS_UNIQUEID" val="43"/>
</p:tagLst>
</file>

<file path=ppt/tags/tag266.xml><?xml version="1.0" encoding="utf-8"?>
<p:tagLst xmlns:a="http://schemas.openxmlformats.org/drawingml/2006/main" xmlns:r="http://schemas.openxmlformats.org/officeDocument/2006/relationships" xmlns:p="http://schemas.openxmlformats.org/presentationml/2006/main">
  <p:tag name="AS_UNIQUEID" val="41"/>
</p:tagLst>
</file>

<file path=ppt/tags/tag267.xml><?xml version="1.0" encoding="utf-8"?>
<p:tagLst xmlns:a="http://schemas.openxmlformats.org/drawingml/2006/main" xmlns:r="http://schemas.openxmlformats.org/officeDocument/2006/relationships" xmlns:p="http://schemas.openxmlformats.org/presentationml/2006/main">
  <p:tag name="AS_UNIQUEID" val="42"/>
</p:tagLst>
</file>

<file path=ppt/tags/tag268.xml><?xml version="1.0" encoding="utf-8"?>
<p:tagLst xmlns:a="http://schemas.openxmlformats.org/drawingml/2006/main" xmlns:r="http://schemas.openxmlformats.org/officeDocument/2006/relationships" xmlns:p="http://schemas.openxmlformats.org/presentationml/2006/main">
  <p:tag name="AS_UNIQUEID" val="43"/>
</p:tagLst>
</file>

<file path=ppt/tags/tag269.xml><?xml version="1.0" encoding="utf-8"?>
<p:tagLst xmlns:a="http://schemas.openxmlformats.org/drawingml/2006/main" xmlns:r="http://schemas.openxmlformats.org/officeDocument/2006/relationships" xmlns:p="http://schemas.openxmlformats.org/presentationml/2006/main">
  <p:tag name="AS_UNIQUEID" val="41"/>
</p:tagLst>
</file>

<file path=ppt/tags/tag27.xml><?xml version="1.0" encoding="utf-8"?>
<p:tagLst xmlns:a="http://schemas.openxmlformats.org/drawingml/2006/main" xmlns:r="http://schemas.openxmlformats.org/officeDocument/2006/relationships" xmlns:p="http://schemas.openxmlformats.org/presentationml/2006/main">
  <p:tag name="AS_UNIQUEID" val="6"/>
</p:tagLst>
</file>

<file path=ppt/tags/tag270.xml><?xml version="1.0" encoding="utf-8"?>
<p:tagLst xmlns:a="http://schemas.openxmlformats.org/drawingml/2006/main" xmlns:r="http://schemas.openxmlformats.org/officeDocument/2006/relationships" xmlns:p="http://schemas.openxmlformats.org/presentationml/2006/main">
  <p:tag name="AS_UNIQUEID" val="42"/>
</p:tagLst>
</file>

<file path=ppt/tags/tag271.xml><?xml version="1.0" encoding="utf-8"?>
<p:tagLst xmlns:a="http://schemas.openxmlformats.org/drawingml/2006/main" xmlns:r="http://schemas.openxmlformats.org/officeDocument/2006/relationships" xmlns:p="http://schemas.openxmlformats.org/presentationml/2006/main">
  <p:tag name="AS_UNIQUEID" val="43"/>
</p:tagLst>
</file>

<file path=ppt/tags/tag272.xml><?xml version="1.0" encoding="utf-8"?>
<p:tagLst xmlns:a="http://schemas.openxmlformats.org/drawingml/2006/main" xmlns:r="http://schemas.openxmlformats.org/officeDocument/2006/relationships" xmlns:p="http://schemas.openxmlformats.org/presentationml/2006/main">
  <p:tag name="AS_UNIQUEID" val="41"/>
</p:tagLst>
</file>

<file path=ppt/tags/tag273.xml><?xml version="1.0" encoding="utf-8"?>
<p:tagLst xmlns:a="http://schemas.openxmlformats.org/drawingml/2006/main" xmlns:r="http://schemas.openxmlformats.org/officeDocument/2006/relationships" xmlns:p="http://schemas.openxmlformats.org/presentationml/2006/main">
  <p:tag name="AS_UNIQUEID" val="42"/>
</p:tagLst>
</file>

<file path=ppt/tags/tag274.xml><?xml version="1.0" encoding="utf-8"?>
<p:tagLst xmlns:a="http://schemas.openxmlformats.org/drawingml/2006/main" xmlns:r="http://schemas.openxmlformats.org/officeDocument/2006/relationships" xmlns:p="http://schemas.openxmlformats.org/presentationml/2006/main">
  <p:tag name="AS_UNIQUEID" val="43"/>
</p:tagLst>
</file>

<file path=ppt/tags/tag275.xml><?xml version="1.0" encoding="utf-8"?>
<p:tagLst xmlns:a="http://schemas.openxmlformats.org/drawingml/2006/main" xmlns:r="http://schemas.openxmlformats.org/officeDocument/2006/relationships" xmlns:p="http://schemas.openxmlformats.org/presentationml/2006/main">
  <p:tag name="AS_UNIQUEID" val="44"/>
</p:tagLst>
</file>

<file path=ppt/tags/tag276.xml><?xml version="1.0" encoding="utf-8"?>
<p:tagLst xmlns:a="http://schemas.openxmlformats.org/drawingml/2006/main" xmlns:r="http://schemas.openxmlformats.org/officeDocument/2006/relationships" xmlns:p="http://schemas.openxmlformats.org/presentationml/2006/main">
  <p:tag name="AS_UNIQUEID" val="45"/>
</p:tagLst>
</file>

<file path=ppt/tags/tag277.xml><?xml version="1.0" encoding="utf-8"?>
<p:tagLst xmlns:a="http://schemas.openxmlformats.org/drawingml/2006/main" xmlns:r="http://schemas.openxmlformats.org/officeDocument/2006/relationships" xmlns:p="http://schemas.openxmlformats.org/presentationml/2006/main">
  <p:tag name="AS_UNIQUEID" val="46"/>
</p:tagLst>
</file>

<file path=ppt/tags/tag278.xml><?xml version="1.0" encoding="utf-8"?>
<p:tagLst xmlns:a="http://schemas.openxmlformats.org/drawingml/2006/main" xmlns:r="http://schemas.openxmlformats.org/officeDocument/2006/relationships" xmlns:p="http://schemas.openxmlformats.org/presentationml/2006/main">
  <p:tag name="AS_UNIQUEID" val="47"/>
</p:tagLst>
</file>

<file path=ppt/tags/tag279.xml><?xml version="1.0" encoding="utf-8"?>
<p:tagLst xmlns:a="http://schemas.openxmlformats.org/drawingml/2006/main" xmlns:r="http://schemas.openxmlformats.org/officeDocument/2006/relationships" xmlns:p="http://schemas.openxmlformats.org/presentationml/2006/main">
  <p:tag name="AS_UNIQUEID" val="48"/>
</p:tagLst>
</file>

<file path=ppt/tags/tag28.xml><?xml version="1.0" encoding="utf-8"?>
<p:tagLst xmlns:a="http://schemas.openxmlformats.org/drawingml/2006/main" xmlns:r="http://schemas.openxmlformats.org/officeDocument/2006/relationships" xmlns:p="http://schemas.openxmlformats.org/presentationml/2006/main">
  <p:tag name="AS_UNIQUEID" val="7"/>
</p:tagLst>
</file>

<file path=ppt/tags/tag280.xml><?xml version="1.0" encoding="utf-8"?>
<p:tagLst xmlns:a="http://schemas.openxmlformats.org/drawingml/2006/main" xmlns:r="http://schemas.openxmlformats.org/officeDocument/2006/relationships" xmlns:p="http://schemas.openxmlformats.org/presentationml/2006/main">
  <p:tag name="AS_UNIQUEID" val="49"/>
</p:tagLst>
</file>

<file path=ppt/tags/tag281.xml><?xml version="1.0" encoding="utf-8"?>
<p:tagLst xmlns:a="http://schemas.openxmlformats.org/drawingml/2006/main" xmlns:r="http://schemas.openxmlformats.org/officeDocument/2006/relationships" xmlns:p="http://schemas.openxmlformats.org/presentationml/2006/main">
  <p:tag name="AS_UNIQUEID" val="47"/>
</p:tagLst>
</file>

<file path=ppt/tags/tag282.xml><?xml version="1.0" encoding="utf-8"?>
<p:tagLst xmlns:a="http://schemas.openxmlformats.org/drawingml/2006/main" xmlns:r="http://schemas.openxmlformats.org/officeDocument/2006/relationships" xmlns:p="http://schemas.openxmlformats.org/presentationml/2006/main">
  <p:tag name="AS_UNIQUEID" val="48"/>
</p:tagLst>
</file>

<file path=ppt/tags/tag283.xml><?xml version="1.0" encoding="utf-8"?>
<p:tagLst xmlns:a="http://schemas.openxmlformats.org/drawingml/2006/main" xmlns:r="http://schemas.openxmlformats.org/officeDocument/2006/relationships" xmlns:p="http://schemas.openxmlformats.org/presentationml/2006/main">
  <p:tag name="AS_UNIQUEID" val="49"/>
</p:tagLst>
</file>

<file path=ppt/tags/tag284.xml><?xml version="1.0" encoding="utf-8"?>
<p:tagLst xmlns:a="http://schemas.openxmlformats.org/drawingml/2006/main" xmlns:r="http://schemas.openxmlformats.org/officeDocument/2006/relationships" xmlns:p="http://schemas.openxmlformats.org/presentationml/2006/main">
  <p:tag name="AS_UNIQUEID" val="47"/>
</p:tagLst>
</file>

<file path=ppt/tags/tag285.xml><?xml version="1.0" encoding="utf-8"?>
<p:tagLst xmlns:a="http://schemas.openxmlformats.org/drawingml/2006/main" xmlns:r="http://schemas.openxmlformats.org/officeDocument/2006/relationships" xmlns:p="http://schemas.openxmlformats.org/presentationml/2006/main">
  <p:tag name="AS_UNIQUEID" val="48"/>
</p:tagLst>
</file>

<file path=ppt/tags/tag286.xml><?xml version="1.0" encoding="utf-8"?>
<p:tagLst xmlns:a="http://schemas.openxmlformats.org/drawingml/2006/main" xmlns:r="http://schemas.openxmlformats.org/officeDocument/2006/relationships" xmlns:p="http://schemas.openxmlformats.org/presentationml/2006/main">
  <p:tag name="AS_UNIQUEID" val="49"/>
</p:tagLst>
</file>

<file path=ppt/tags/tag287.xml><?xml version="1.0" encoding="utf-8"?>
<p:tagLst xmlns:a="http://schemas.openxmlformats.org/drawingml/2006/main" xmlns:r="http://schemas.openxmlformats.org/officeDocument/2006/relationships" xmlns:p="http://schemas.openxmlformats.org/presentationml/2006/main">
  <p:tag name="AS_UNIQUEID" val="47"/>
</p:tagLst>
</file>

<file path=ppt/tags/tag288.xml><?xml version="1.0" encoding="utf-8"?>
<p:tagLst xmlns:a="http://schemas.openxmlformats.org/drawingml/2006/main" xmlns:r="http://schemas.openxmlformats.org/officeDocument/2006/relationships" xmlns:p="http://schemas.openxmlformats.org/presentationml/2006/main">
  <p:tag name="AS_UNIQUEID" val="48"/>
</p:tagLst>
</file>

<file path=ppt/tags/tag289.xml><?xml version="1.0" encoding="utf-8"?>
<p:tagLst xmlns:a="http://schemas.openxmlformats.org/drawingml/2006/main" xmlns:r="http://schemas.openxmlformats.org/officeDocument/2006/relationships" xmlns:p="http://schemas.openxmlformats.org/presentationml/2006/main">
  <p:tag name="AS_UNIQUEID" val="49"/>
</p:tagLst>
</file>

<file path=ppt/tags/tag29.xml><?xml version="1.0" encoding="utf-8"?>
<p:tagLst xmlns:a="http://schemas.openxmlformats.org/drawingml/2006/main" xmlns:r="http://schemas.openxmlformats.org/officeDocument/2006/relationships" xmlns:p="http://schemas.openxmlformats.org/presentationml/2006/main">
  <p:tag name="AS_UNIQUEID" val="5"/>
</p:tagLst>
</file>

<file path=ppt/tags/tag290.xml><?xml version="1.0" encoding="utf-8"?>
<p:tagLst xmlns:a="http://schemas.openxmlformats.org/drawingml/2006/main" xmlns:r="http://schemas.openxmlformats.org/officeDocument/2006/relationships" xmlns:p="http://schemas.openxmlformats.org/presentationml/2006/main">
  <p:tag name="AS_UNIQUEID" val="47"/>
</p:tagLst>
</file>

<file path=ppt/tags/tag291.xml><?xml version="1.0" encoding="utf-8"?>
<p:tagLst xmlns:a="http://schemas.openxmlformats.org/drawingml/2006/main" xmlns:r="http://schemas.openxmlformats.org/officeDocument/2006/relationships" xmlns:p="http://schemas.openxmlformats.org/presentationml/2006/main">
  <p:tag name="AS_UNIQUEID" val="48"/>
</p:tagLst>
</file>

<file path=ppt/tags/tag292.xml><?xml version="1.0" encoding="utf-8"?>
<p:tagLst xmlns:a="http://schemas.openxmlformats.org/drawingml/2006/main" xmlns:r="http://schemas.openxmlformats.org/officeDocument/2006/relationships" xmlns:p="http://schemas.openxmlformats.org/presentationml/2006/main">
  <p:tag name="AS_UNIQUEID" val="49"/>
</p:tagLst>
</file>

<file path=ppt/tags/tag293.xml><?xml version="1.0" encoding="utf-8"?>
<p:tagLst xmlns:a="http://schemas.openxmlformats.org/drawingml/2006/main" xmlns:r="http://schemas.openxmlformats.org/officeDocument/2006/relationships" xmlns:p="http://schemas.openxmlformats.org/presentationml/2006/main">
  <p:tag name="AS_UNIQUEID" val="47"/>
</p:tagLst>
</file>

<file path=ppt/tags/tag294.xml><?xml version="1.0" encoding="utf-8"?>
<p:tagLst xmlns:a="http://schemas.openxmlformats.org/drawingml/2006/main" xmlns:r="http://schemas.openxmlformats.org/officeDocument/2006/relationships" xmlns:p="http://schemas.openxmlformats.org/presentationml/2006/main">
  <p:tag name="AS_UNIQUEID" val="48"/>
</p:tagLst>
</file>

<file path=ppt/tags/tag295.xml><?xml version="1.0" encoding="utf-8"?>
<p:tagLst xmlns:a="http://schemas.openxmlformats.org/drawingml/2006/main" xmlns:r="http://schemas.openxmlformats.org/officeDocument/2006/relationships" xmlns:p="http://schemas.openxmlformats.org/presentationml/2006/main">
  <p:tag name="AS_UNIQUEID" val="49"/>
</p:tagLst>
</file>

<file path=ppt/tags/tag296.xml><?xml version="1.0" encoding="utf-8"?>
<p:tagLst xmlns:a="http://schemas.openxmlformats.org/drawingml/2006/main" xmlns:r="http://schemas.openxmlformats.org/officeDocument/2006/relationships" xmlns:p="http://schemas.openxmlformats.org/presentationml/2006/main">
  <p:tag name="AS_UNIQUEID" val="47"/>
</p:tagLst>
</file>

<file path=ppt/tags/tag297.xml><?xml version="1.0" encoding="utf-8"?>
<p:tagLst xmlns:a="http://schemas.openxmlformats.org/drawingml/2006/main" xmlns:r="http://schemas.openxmlformats.org/officeDocument/2006/relationships" xmlns:p="http://schemas.openxmlformats.org/presentationml/2006/main">
  <p:tag name="AS_UNIQUEID" val="48"/>
</p:tagLst>
</file>

<file path=ppt/tags/tag298.xml><?xml version="1.0" encoding="utf-8"?>
<p:tagLst xmlns:a="http://schemas.openxmlformats.org/drawingml/2006/main" xmlns:r="http://schemas.openxmlformats.org/officeDocument/2006/relationships" xmlns:p="http://schemas.openxmlformats.org/presentationml/2006/main">
  <p:tag name="AS_UNIQUEID" val="49"/>
</p:tagLst>
</file>

<file path=ppt/tags/tag299.xml><?xml version="1.0" encoding="utf-8"?>
<p:tagLst xmlns:a="http://schemas.openxmlformats.org/drawingml/2006/main" xmlns:r="http://schemas.openxmlformats.org/officeDocument/2006/relationships" xmlns:p="http://schemas.openxmlformats.org/presentationml/2006/main">
  <p:tag name="AS_UNIQUEID" val="47"/>
</p:tagLst>
</file>

<file path=ppt/tags/tag3.xml><?xml version="1.0" encoding="utf-8"?>
<p:tagLst xmlns:a="http://schemas.openxmlformats.org/drawingml/2006/main" xmlns:r="http://schemas.openxmlformats.org/officeDocument/2006/relationships" xmlns:p="http://schemas.openxmlformats.org/presentationml/2006/main">
  <p:tag name="AS_UNIQUEID" val="3"/>
</p:tagLst>
</file>

<file path=ppt/tags/tag30.xml><?xml version="1.0" encoding="utf-8"?>
<p:tagLst xmlns:a="http://schemas.openxmlformats.org/drawingml/2006/main" xmlns:r="http://schemas.openxmlformats.org/officeDocument/2006/relationships" xmlns:p="http://schemas.openxmlformats.org/presentationml/2006/main">
  <p:tag name="AS_UNIQUEID" val="6"/>
</p:tagLst>
</file>

<file path=ppt/tags/tag300.xml><?xml version="1.0" encoding="utf-8"?>
<p:tagLst xmlns:a="http://schemas.openxmlformats.org/drawingml/2006/main" xmlns:r="http://schemas.openxmlformats.org/officeDocument/2006/relationships" xmlns:p="http://schemas.openxmlformats.org/presentationml/2006/main">
  <p:tag name="AS_UNIQUEID" val="48"/>
</p:tagLst>
</file>

<file path=ppt/tags/tag301.xml><?xml version="1.0" encoding="utf-8"?>
<p:tagLst xmlns:a="http://schemas.openxmlformats.org/drawingml/2006/main" xmlns:r="http://schemas.openxmlformats.org/officeDocument/2006/relationships" xmlns:p="http://schemas.openxmlformats.org/presentationml/2006/main">
  <p:tag name="AS_UNIQUEID" val="49"/>
</p:tagLst>
</file>

<file path=ppt/tags/tag302.xml><?xml version="1.0" encoding="utf-8"?>
<p:tagLst xmlns:a="http://schemas.openxmlformats.org/drawingml/2006/main" xmlns:r="http://schemas.openxmlformats.org/officeDocument/2006/relationships" xmlns:p="http://schemas.openxmlformats.org/presentationml/2006/main">
  <p:tag name="AS_UNIQUEID" val="47"/>
</p:tagLst>
</file>

<file path=ppt/tags/tag303.xml><?xml version="1.0" encoding="utf-8"?>
<p:tagLst xmlns:a="http://schemas.openxmlformats.org/drawingml/2006/main" xmlns:r="http://schemas.openxmlformats.org/officeDocument/2006/relationships" xmlns:p="http://schemas.openxmlformats.org/presentationml/2006/main">
  <p:tag name="AS_UNIQUEID" val="48"/>
</p:tagLst>
</file>

<file path=ppt/tags/tag304.xml><?xml version="1.0" encoding="utf-8"?>
<p:tagLst xmlns:a="http://schemas.openxmlformats.org/drawingml/2006/main" xmlns:r="http://schemas.openxmlformats.org/officeDocument/2006/relationships" xmlns:p="http://schemas.openxmlformats.org/presentationml/2006/main">
  <p:tag name="AS_UNIQUEID" val="49"/>
</p:tagLst>
</file>

<file path=ppt/tags/tag305.xml><?xml version="1.0" encoding="utf-8"?>
<p:tagLst xmlns:a="http://schemas.openxmlformats.org/drawingml/2006/main" xmlns:r="http://schemas.openxmlformats.org/officeDocument/2006/relationships" xmlns:p="http://schemas.openxmlformats.org/presentationml/2006/main">
  <p:tag name="AS_UNIQUEID" val="47"/>
</p:tagLst>
</file>

<file path=ppt/tags/tag306.xml><?xml version="1.0" encoding="utf-8"?>
<p:tagLst xmlns:a="http://schemas.openxmlformats.org/drawingml/2006/main" xmlns:r="http://schemas.openxmlformats.org/officeDocument/2006/relationships" xmlns:p="http://schemas.openxmlformats.org/presentationml/2006/main">
  <p:tag name="AS_UNIQUEID" val="48"/>
</p:tagLst>
</file>

<file path=ppt/tags/tag307.xml><?xml version="1.0" encoding="utf-8"?>
<p:tagLst xmlns:a="http://schemas.openxmlformats.org/drawingml/2006/main" xmlns:r="http://schemas.openxmlformats.org/officeDocument/2006/relationships" xmlns:p="http://schemas.openxmlformats.org/presentationml/2006/main">
  <p:tag name="AS_UNIQUEID" val="49"/>
</p:tagLst>
</file>

<file path=ppt/tags/tag308.xml><?xml version="1.0" encoding="utf-8"?>
<p:tagLst xmlns:a="http://schemas.openxmlformats.org/drawingml/2006/main" xmlns:r="http://schemas.openxmlformats.org/officeDocument/2006/relationships" xmlns:p="http://schemas.openxmlformats.org/presentationml/2006/main">
  <p:tag name="AS_UNIQUEID" val="47"/>
</p:tagLst>
</file>

<file path=ppt/tags/tag309.xml><?xml version="1.0" encoding="utf-8"?>
<p:tagLst xmlns:a="http://schemas.openxmlformats.org/drawingml/2006/main" xmlns:r="http://schemas.openxmlformats.org/officeDocument/2006/relationships" xmlns:p="http://schemas.openxmlformats.org/presentationml/2006/main">
  <p:tag name="AS_UNIQUEID" val="48"/>
</p:tagLst>
</file>

<file path=ppt/tags/tag31.xml><?xml version="1.0" encoding="utf-8"?>
<p:tagLst xmlns:a="http://schemas.openxmlformats.org/drawingml/2006/main" xmlns:r="http://schemas.openxmlformats.org/officeDocument/2006/relationships" xmlns:p="http://schemas.openxmlformats.org/presentationml/2006/main">
  <p:tag name="AS_UNIQUEID" val="7"/>
</p:tagLst>
</file>

<file path=ppt/tags/tag310.xml><?xml version="1.0" encoding="utf-8"?>
<p:tagLst xmlns:a="http://schemas.openxmlformats.org/drawingml/2006/main" xmlns:r="http://schemas.openxmlformats.org/officeDocument/2006/relationships" xmlns:p="http://schemas.openxmlformats.org/presentationml/2006/main">
  <p:tag name="AS_UNIQUEID" val="49"/>
</p:tagLst>
</file>

<file path=ppt/tags/tag311.xml><?xml version="1.0" encoding="utf-8"?>
<p:tagLst xmlns:a="http://schemas.openxmlformats.org/drawingml/2006/main" xmlns:r="http://schemas.openxmlformats.org/officeDocument/2006/relationships" xmlns:p="http://schemas.openxmlformats.org/presentationml/2006/main">
  <p:tag name="AS_UNIQUEID" val="47"/>
</p:tagLst>
</file>

<file path=ppt/tags/tag312.xml><?xml version="1.0" encoding="utf-8"?>
<p:tagLst xmlns:a="http://schemas.openxmlformats.org/drawingml/2006/main" xmlns:r="http://schemas.openxmlformats.org/officeDocument/2006/relationships" xmlns:p="http://schemas.openxmlformats.org/presentationml/2006/main">
  <p:tag name="AS_UNIQUEID" val="48"/>
</p:tagLst>
</file>

<file path=ppt/tags/tag313.xml><?xml version="1.0" encoding="utf-8"?>
<p:tagLst xmlns:a="http://schemas.openxmlformats.org/drawingml/2006/main" xmlns:r="http://schemas.openxmlformats.org/officeDocument/2006/relationships" xmlns:p="http://schemas.openxmlformats.org/presentationml/2006/main">
  <p:tag name="AS_UNIQUEID" val="49"/>
</p:tagLst>
</file>

<file path=ppt/tags/tag314.xml><?xml version="1.0" encoding="utf-8"?>
<p:tagLst xmlns:a="http://schemas.openxmlformats.org/drawingml/2006/main" xmlns:r="http://schemas.openxmlformats.org/officeDocument/2006/relationships" xmlns:p="http://schemas.openxmlformats.org/presentationml/2006/main">
  <p:tag name="AS_UNIQUEID" val="50"/>
</p:tagLst>
</file>

<file path=ppt/tags/tag315.xml><?xml version="1.0" encoding="utf-8"?>
<p:tagLst xmlns:a="http://schemas.openxmlformats.org/drawingml/2006/main" xmlns:r="http://schemas.openxmlformats.org/officeDocument/2006/relationships" xmlns:p="http://schemas.openxmlformats.org/presentationml/2006/main">
  <p:tag name="AS_UNIQUEID" val="51"/>
</p:tagLst>
</file>

<file path=ppt/tags/tag316.xml><?xml version="1.0" encoding="utf-8"?>
<p:tagLst xmlns:a="http://schemas.openxmlformats.org/drawingml/2006/main" xmlns:r="http://schemas.openxmlformats.org/officeDocument/2006/relationships" xmlns:p="http://schemas.openxmlformats.org/presentationml/2006/main">
  <p:tag name="AS_UNIQUEID" val="52"/>
</p:tagLst>
</file>

<file path=ppt/tags/tag317.xml><?xml version="1.0" encoding="utf-8"?>
<p:tagLst xmlns:a="http://schemas.openxmlformats.org/drawingml/2006/main" xmlns:r="http://schemas.openxmlformats.org/officeDocument/2006/relationships" xmlns:p="http://schemas.openxmlformats.org/presentationml/2006/main">
  <p:tag name="AS_UNIQUEID" val="53"/>
</p:tagLst>
</file>

<file path=ppt/tags/tag318.xml><?xml version="1.0" encoding="utf-8"?>
<p:tagLst xmlns:a="http://schemas.openxmlformats.org/drawingml/2006/main" xmlns:r="http://schemas.openxmlformats.org/officeDocument/2006/relationships" xmlns:p="http://schemas.openxmlformats.org/presentationml/2006/main">
  <p:tag name="AS_UNIQUEID" val="54"/>
</p:tagLst>
</file>

<file path=ppt/tags/tag319.xml><?xml version="1.0" encoding="utf-8"?>
<p:tagLst xmlns:a="http://schemas.openxmlformats.org/drawingml/2006/main" xmlns:r="http://schemas.openxmlformats.org/officeDocument/2006/relationships" xmlns:p="http://schemas.openxmlformats.org/presentationml/2006/main">
  <p:tag name="AS_UNIQUEID" val="55"/>
</p:tagLst>
</file>

<file path=ppt/tags/tag32.xml><?xml version="1.0" encoding="utf-8"?>
<p:tagLst xmlns:a="http://schemas.openxmlformats.org/drawingml/2006/main" xmlns:r="http://schemas.openxmlformats.org/officeDocument/2006/relationships" xmlns:p="http://schemas.openxmlformats.org/presentationml/2006/main">
  <p:tag name="AS_UNIQUEID" val="5"/>
</p:tagLst>
</file>

<file path=ppt/tags/tag320.xml><?xml version="1.0" encoding="utf-8"?>
<p:tagLst xmlns:a="http://schemas.openxmlformats.org/drawingml/2006/main" xmlns:r="http://schemas.openxmlformats.org/officeDocument/2006/relationships" xmlns:p="http://schemas.openxmlformats.org/presentationml/2006/main">
  <p:tag name="AS_UNIQUEID" val="53"/>
</p:tagLst>
</file>

<file path=ppt/tags/tag321.xml><?xml version="1.0" encoding="utf-8"?>
<p:tagLst xmlns:a="http://schemas.openxmlformats.org/drawingml/2006/main" xmlns:r="http://schemas.openxmlformats.org/officeDocument/2006/relationships" xmlns:p="http://schemas.openxmlformats.org/presentationml/2006/main">
  <p:tag name="AS_UNIQUEID" val="54"/>
</p:tagLst>
</file>

<file path=ppt/tags/tag322.xml><?xml version="1.0" encoding="utf-8"?>
<p:tagLst xmlns:a="http://schemas.openxmlformats.org/drawingml/2006/main" xmlns:r="http://schemas.openxmlformats.org/officeDocument/2006/relationships" xmlns:p="http://schemas.openxmlformats.org/presentationml/2006/main">
  <p:tag name="AS_UNIQUEID" val="55"/>
</p:tagLst>
</file>

<file path=ppt/tags/tag323.xml><?xml version="1.0" encoding="utf-8"?>
<p:tagLst xmlns:a="http://schemas.openxmlformats.org/drawingml/2006/main" xmlns:r="http://schemas.openxmlformats.org/officeDocument/2006/relationships" xmlns:p="http://schemas.openxmlformats.org/presentationml/2006/main">
  <p:tag name="AS_UNIQUEID" val="53"/>
</p:tagLst>
</file>

<file path=ppt/tags/tag324.xml><?xml version="1.0" encoding="utf-8"?>
<p:tagLst xmlns:a="http://schemas.openxmlformats.org/drawingml/2006/main" xmlns:r="http://schemas.openxmlformats.org/officeDocument/2006/relationships" xmlns:p="http://schemas.openxmlformats.org/presentationml/2006/main">
  <p:tag name="AS_UNIQUEID" val="54"/>
</p:tagLst>
</file>

<file path=ppt/tags/tag325.xml><?xml version="1.0" encoding="utf-8"?>
<p:tagLst xmlns:a="http://schemas.openxmlformats.org/drawingml/2006/main" xmlns:r="http://schemas.openxmlformats.org/officeDocument/2006/relationships" xmlns:p="http://schemas.openxmlformats.org/presentationml/2006/main">
  <p:tag name="AS_UNIQUEID" val="55"/>
</p:tagLst>
</file>

<file path=ppt/tags/tag326.xml><?xml version="1.0" encoding="utf-8"?>
<p:tagLst xmlns:a="http://schemas.openxmlformats.org/drawingml/2006/main" xmlns:r="http://schemas.openxmlformats.org/officeDocument/2006/relationships" xmlns:p="http://schemas.openxmlformats.org/presentationml/2006/main">
  <p:tag name="AS_UNIQUEID" val="53"/>
</p:tagLst>
</file>

<file path=ppt/tags/tag327.xml><?xml version="1.0" encoding="utf-8"?>
<p:tagLst xmlns:a="http://schemas.openxmlformats.org/drawingml/2006/main" xmlns:r="http://schemas.openxmlformats.org/officeDocument/2006/relationships" xmlns:p="http://schemas.openxmlformats.org/presentationml/2006/main">
  <p:tag name="AS_UNIQUEID" val="54"/>
</p:tagLst>
</file>

<file path=ppt/tags/tag328.xml><?xml version="1.0" encoding="utf-8"?>
<p:tagLst xmlns:a="http://schemas.openxmlformats.org/drawingml/2006/main" xmlns:r="http://schemas.openxmlformats.org/officeDocument/2006/relationships" xmlns:p="http://schemas.openxmlformats.org/presentationml/2006/main">
  <p:tag name="AS_UNIQUEID" val="55"/>
</p:tagLst>
</file>

<file path=ppt/tags/tag329.xml><?xml version="1.0" encoding="utf-8"?>
<p:tagLst xmlns:a="http://schemas.openxmlformats.org/drawingml/2006/main" xmlns:r="http://schemas.openxmlformats.org/officeDocument/2006/relationships" xmlns:p="http://schemas.openxmlformats.org/presentationml/2006/main">
  <p:tag name="AS_UNIQUEID" val="53"/>
</p:tagLst>
</file>

<file path=ppt/tags/tag33.xml><?xml version="1.0" encoding="utf-8"?>
<p:tagLst xmlns:a="http://schemas.openxmlformats.org/drawingml/2006/main" xmlns:r="http://schemas.openxmlformats.org/officeDocument/2006/relationships" xmlns:p="http://schemas.openxmlformats.org/presentationml/2006/main">
  <p:tag name="AS_UNIQUEID" val="6"/>
</p:tagLst>
</file>

<file path=ppt/tags/tag330.xml><?xml version="1.0" encoding="utf-8"?>
<p:tagLst xmlns:a="http://schemas.openxmlformats.org/drawingml/2006/main" xmlns:r="http://schemas.openxmlformats.org/officeDocument/2006/relationships" xmlns:p="http://schemas.openxmlformats.org/presentationml/2006/main">
  <p:tag name="AS_UNIQUEID" val="54"/>
</p:tagLst>
</file>

<file path=ppt/tags/tag331.xml><?xml version="1.0" encoding="utf-8"?>
<p:tagLst xmlns:a="http://schemas.openxmlformats.org/drawingml/2006/main" xmlns:r="http://schemas.openxmlformats.org/officeDocument/2006/relationships" xmlns:p="http://schemas.openxmlformats.org/presentationml/2006/main">
  <p:tag name="AS_UNIQUEID" val="55"/>
</p:tagLst>
</file>

<file path=ppt/tags/tag332.xml><?xml version="1.0" encoding="utf-8"?>
<p:tagLst xmlns:a="http://schemas.openxmlformats.org/drawingml/2006/main" xmlns:r="http://schemas.openxmlformats.org/officeDocument/2006/relationships" xmlns:p="http://schemas.openxmlformats.org/presentationml/2006/main">
  <p:tag name="AS_UNIQUEID" val="53"/>
</p:tagLst>
</file>

<file path=ppt/tags/tag333.xml><?xml version="1.0" encoding="utf-8"?>
<p:tagLst xmlns:a="http://schemas.openxmlformats.org/drawingml/2006/main" xmlns:r="http://schemas.openxmlformats.org/officeDocument/2006/relationships" xmlns:p="http://schemas.openxmlformats.org/presentationml/2006/main">
  <p:tag name="AS_UNIQUEID" val="54"/>
</p:tagLst>
</file>

<file path=ppt/tags/tag334.xml><?xml version="1.0" encoding="utf-8"?>
<p:tagLst xmlns:a="http://schemas.openxmlformats.org/drawingml/2006/main" xmlns:r="http://schemas.openxmlformats.org/officeDocument/2006/relationships" xmlns:p="http://schemas.openxmlformats.org/presentationml/2006/main">
  <p:tag name="AS_UNIQUEID" val="55"/>
</p:tagLst>
</file>

<file path=ppt/tags/tag335.xml><?xml version="1.0" encoding="utf-8"?>
<p:tagLst xmlns:a="http://schemas.openxmlformats.org/drawingml/2006/main" xmlns:r="http://schemas.openxmlformats.org/officeDocument/2006/relationships" xmlns:p="http://schemas.openxmlformats.org/presentationml/2006/main">
  <p:tag name="AS_UNIQUEID" val="53"/>
</p:tagLst>
</file>

<file path=ppt/tags/tag336.xml><?xml version="1.0" encoding="utf-8"?>
<p:tagLst xmlns:a="http://schemas.openxmlformats.org/drawingml/2006/main" xmlns:r="http://schemas.openxmlformats.org/officeDocument/2006/relationships" xmlns:p="http://schemas.openxmlformats.org/presentationml/2006/main">
  <p:tag name="AS_UNIQUEID" val="54"/>
</p:tagLst>
</file>

<file path=ppt/tags/tag337.xml><?xml version="1.0" encoding="utf-8"?>
<p:tagLst xmlns:a="http://schemas.openxmlformats.org/drawingml/2006/main" xmlns:r="http://schemas.openxmlformats.org/officeDocument/2006/relationships" xmlns:p="http://schemas.openxmlformats.org/presentationml/2006/main">
  <p:tag name="AS_UNIQUEID" val="55"/>
</p:tagLst>
</file>

<file path=ppt/tags/tag338.xml><?xml version="1.0" encoding="utf-8"?>
<p:tagLst xmlns:a="http://schemas.openxmlformats.org/drawingml/2006/main" xmlns:r="http://schemas.openxmlformats.org/officeDocument/2006/relationships" xmlns:p="http://schemas.openxmlformats.org/presentationml/2006/main">
  <p:tag name="AS_UNIQUEID" val="53"/>
</p:tagLst>
</file>

<file path=ppt/tags/tag339.xml><?xml version="1.0" encoding="utf-8"?>
<p:tagLst xmlns:a="http://schemas.openxmlformats.org/drawingml/2006/main" xmlns:r="http://schemas.openxmlformats.org/officeDocument/2006/relationships" xmlns:p="http://schemas.openxmlformats.org/presentationml/2006/main">
  <p:tag name="AS_UNIQUEID" val="54"/>
</p:tagLst>
</file>

<file path=ppt/tags/tag34.xml><?xml version="1.0" encoding="utf-8"?>
<p:tagLst xmlns:a="http://schemas.openxmlformats.org/drawingml/2006/main" xmlns:r="http://schemas.openxmlformats.org/officeDocument/2006/relationships" xmlns:p="http://schemas.openxmlformats.org/presentationml/2006/main">
  <p:tag name="AS_UNIQUEID" val="7"/>
</p:tagLst>
</file>

<file path=ppt/tags/tag340.xml><?xml version="1.0" encoding="utf-8"?>
<p:tagLst xmlns:a="http://schemas.openxmlformats.org/drawingml/2006/main" xmlns:r="http://schemas.openxmlformats.org/officeDocument/2006/relationships" xmlns:p="http://schemas.openxmlformats.org/presentationml/2006/main">
  <p:tag name="AS_UNIQUEID" val="55"/>
</p:tagLst>
</file>

<file path=ppt/tags/tag341.xml><?xml version="1.0" encoding="utf-8"?>
<p:tagLst xmlns:a="http://schemas.openxmlformats.org/drawingml/2006/main" xmlns:r="http://schemas.openxmlformats.org/officeDocument/2006/relationships" xmlns:p="http://schemas.openxmlformats.org/presentationml/2006/main">
  <p:tag name="AS_UNIQUEID" val="53"/>
</p:tagLst>
</file>

<file path=ppt/tags/tag342.xml><?xml version="1.0" encoding="utf-8"?>
<p:tagLst xmlns:a="http://schemas.openxmlformats.org/drawingml/2006/main" xmlns:r="http://schemas.openxmlformats.org/officeDocument/2006/relationships" xmlns:p="http://schemas.openxmlformats.org/presentationml/2006/main">
  <p:tag name="AS_UNIQUEID" val="54"/>
</p:tagLst>
</file>

<file path=ppt/tags/tag343.xml><?xml version="1.0" encoding="utf-8"?>
<p:tagLst xmlns:a="http://schemas.openxmlformats.org/drawingml/2006/main" xmlns:r="http://schemas.openxmlformats.org/officeDocument/2006/relationships" xmlns:p="http://schemas.openxmlformats.org/presentationml/2006/main">
  <p:tag name="AS_UNIQUEID" val="55"/>
</p:tagLst>
</file>

<file path=ppt/tags/tag344.xml><?xml version="1.0" encoding="utf-8"?>
<p:tagLst xmlns:a="http://schemas.openxmlformats.org/drawingml/2006/main" xmlns:r="http://schemas.openxmlformats.org/officeDocument/2006/relationships" xmlns:p="http://schemas.openxmlformats.org/presentationml/2006/main">
  <p:tag name="AS_UNIQUEID" val="53"/>
</p:tagLst>
</file>

<file path=ppt/tags/tag345.xml><?xml version="1.0" encoding="utf-8"?>
<p:tagLst xmlns:a="http://schemas.openxmlformats.org/drawingml/2006/main" xmlns:r="http://schemas.openxmlformats.org/officeDocument/2006/relationships" xmlns:p="http://schemas.openxmlformats.org/presentationml/2006/main">
  <p:tag name="AS_UNIQUEID" val="54"/>
</p:tagLst>
</file>

<file path=ppt/tags/tag346.xml><?xml version="1.0" encoding="utf-8"?>
<p:tagLst xmlns:a="http://schemas.openxmlformats.org/drawingml/2006/main" xmlns:r="http://schemas.openxmlformats.org/officeDocument/2006/relationships" xmlns:p="http://schemas.openxmlformats.org/presentationml/2006/main">
  <p:tag name="AS_UNIQUEID" val="55"/>
</p:tagLst>
</file>

<file path=ppt/tags/tag347.xml><?xml version="1.0" encoding="utf-8"?>
<p:tagLst xmlns:a="http://schemas.openxmlformats.org/drawingml/2006/main" xmlns:r="http://schemas.openxmlformats.org/officeDocument/2006/relationships" xmlns:p="http://schemas.openxmlformats.org/presentationml/2006/main">
  <p:tag name="AS_UNIQUEID" val="53"/>
</p:tagLst>
</file>

<file path=ppt/tags/tag348.xml><?xml version="1.0" encoding="utf-8"?>
<p:tagLst xmlns:a="http://schemas.openxmlformats.org/drawingml/2006/main" xmlns:r="http://schemas.openxmlformats.org/officeDocument/2006/relationships" xmlns:p="http://schemas.openxmlformats.org/presentationml/2006/main">
  <p:tag name="AS_UNIQUEID" val="54"/>
</p:tagLst>
</file>

<file path=ppt/tags/tag349.xml><?xml version="1.0" encoding="utf-8"?>
<p:tagLst xmlns:a="http://schemas.openxmlformats.org/drawingml/2006/main" xmlns:r="http://schemas.openxmlformats.org/officeDocument/2006/relationships" xmlns:p="http://schemas.openxmlformats.org/presentationml/2006/main">
  <p:tag name="AS_UNIQUEID" val="55"/>
</p:tagLst>
</file>

<file path=ppt/tags/tag35.xml><?xml version="1.0" encoding="utf-8"?>
<p:tagLst xmlns:a="http://schemas.openxmlformats.org/drawingml/2006/main" xmlns:r="http://schemas.openxmlformats.org/officeDocument/2006/relationships" xmlns:p="http://schemas.openxmlformats.org/presentationml/2006/main">
  <p:tag name="AS_UNIQUEID" val="5"/>
</p:tagLst>
</file>

<file path=ppt/tags/tag350.xml><?xml version="1.0" encoding="utf-8"?>
<p:tagLst xmlns:a="http://schemas.openxmlformats.org/drawingml/2006/main" xmlns:r="http://schemas.openxmlformats.org/officeDocument/2006/relationships" xmlns:p="http://schemas.openxmlformats.org/presentationml/2006/main">
  <p:tag name="AS_UNIQUEID" val="53"/>
</p:tagLst>
</file>

<file path=ppt/tags/tag351.xml><?xml version="1.0" encoding="utf-8"?>
<p:tagLst xmlns:a="http://schemas.openxmlformats.org/drawingml/2006/main" xmlns:r="http://schemas.openxmlformats.org/officeDocument/2006/relationships" xmlns:p="http://schemas.openxmlformats.org/presentationml/2006/main">
  <p:tag name="AS_UNIQUEID" val="54"/>
</p:tagLst>
</file>

<file path=ppt/tags/tag352.xml><?xml version="1.0" encoding="utf-8"?>
<p:tagLst xmlns:a="http://schemas.openxmlformats.org/drawingml/2006/main" xmlns:r="http://schemas.openxmlformats.org/officeDocument/2006/relationships" xmlns:p="http://schemas.openxmlformats.org/presentationml/2006/main">
  <p:tag name="AS_UNIQUEID" val="55"/>
</p:tagLst>
</file>

<file path=ppt/tags/tag353.xml><?xml version="1.0" encoding="utf-8"?>
<p:tagLst xmlns:a="http://schemas.openxmlformats.org/drawingml/2006/main" xmlns:r="http://schemas.openxmlformats.org/officeDocument/2006/relationships" xmlns:p="http://schemas.openxmlformats.org/presentationml/2006/main">
  <p:tag name="AS_UNIQUEID" val="56"/>
</p:tagLst>
</file>

<file path=ppt/tags/tag354.xml><?xml version="1.0" encoding="utf-8"?>
<p:tagLst xmlns:a="http://schemas.openxmlformats.org/drawingml/2006/main" xmlns:r="http://schemas.openxmlformats.org/officeDocument/2006/relationships" xmlns:p="http://schemas.openxmlformats.org/presentationml/2006/main">
  <p:tag name="AS_UNIQUEID" val="57"/>
</p:tagLst>
</file>

<file path=ppt/tags/tag355.xml><?xml version="1.0" encoding="utf-8"?>
<p:tagLst xmlns:a="http://schemas.openxmlformats.org/drawingml/2006/main" xmlns:r="http://schemas.openxmlformats.org/officeDocument/2006/relationships" xmlns:p="http://schemas.openxmlformats.org/presentationml/2006/main">
  <p:tag name="AS_UNIQUEID" val="58"/>
</p:tagLst>
</file>

<file path=ppt/tags/tag356.xml><?xml version="1.0" encoding="utf-8"?>
<p:tagLst xmlns:a="http://schemas.openxmlformats.org/drawingml/2006/main" xmlns:r="http://schemas.openxmlformats.org/officeDocument/2006/relationships" xmlns:p="http://schemas.openxmlformats.org/presentationml/2006/main">
  <p:tag name="AS_UNIQUEID" val="59"/>
</p:tagLst>
</file>

<file path=ppt/tags/tag357.xml><?xml version="1.0" encoding="utf-8"?>
<p:tagLst xmlns:a="http://schemas.openxmlformats.org/drawingml/2006/main" xmlns:r="http://schemas.openxmlformats.org/officeDocument/2006/relationships" xmlns:p="http://schemas.openxmlformats.org/presentationml/2006/main">
  <p:tag name="AS_UNIQUEID" val="60"/>
</p:tagLst>
</file>

<file path=ppt/tags/tag358.xml><?xml version="1.0" encoding="utf-8"?>
<p:tagLst xmlns:a="http://schemas.openxmlformats.org/drawingml/2006/main" xmlns:r="http://schemas.openxmlformats.org/officeDocument/2006/relationships" xmlns:p="http://schemas.openxmlformats.org/presentationml/2006/main">
  <p:tag name="AS_UNIQUEID" val="61"/>
</p:tagLst>
</file>

<file path=ppt/tags/tag359.xml><?xml version="1.0" encoding="utf-8"?>
<p:tagLst xmlns:a="http://schemas.openxmlformats.org/drawingml/2006/main" xmlns:r="http://schemas.openxmlformats.org/officeDocument/2006/relationships" xmlns:p="http://schemas.openxmlformats.org/presentationml/2006/main">
  <p:tag name="AS_UNIQUEID" val="59"/>
</p:tagLst>
</file>

<file path=ppt/tags/tag36.xml><?xml version="1.0" encoding="utf-8"?>
<p:tagLst xmlns:a="http://schemas.openxmlformats.org/drawingml/2006/main" xmlns:r="http://schemas.openxmlformats.org/officeDocument/2006/relationships" xmlns:p="http://schemas.openxmlformats.org/presentationml/2006/main">
  <p:tag name="AS_UNIQUEID" val="6"/>
</p:tagLst>
</file>

<file path=ppt/tags/tag360.xml><?xml version="1.0" encoding="utf-8"?>
<p:tagLst xmlns:a="http://schemas.openxmlformats.org/drawingml/2006/main" xmlns:r="http://schemas.openxmlformats.org/officeDocument/2006/relationships" xmlns:p="http://schemas.openxmlformats.org/presentationml/2006/main">
  <p:tag name="AS_UNIQUEID" val="60"/>
</p:tagLst>
</file>

<file path=ppt/tags/tag361.xml><?xml version="1.0" encoding="utf-8"?>
<p:tagLst xmlns:a="http://schemas.openxmlformats.org/drawingml/2006/main" xmlns:r="http://schemas.openxmlformats.org/officeDocument/2006/relationships" xmlns:p="http://schemas.openxmlformats.org/presentationml/2006/main">
  <p:tag name="AS_UNIQUEID" val="61"/>
</p:tagLst>
</file>

<file path=ppt/tags/tag362.xml><?xml version="1.0" encoding="utf-8"?>
<p:tagLst xmlns:a="http://schemas.openxmlformats.org/drawingml/2006/main" xmlns:r="http://schemas.openxmlformats.org/officeDocument/2006/relationships" xmlns:p="http://schemas.openxmlformats.org/presentationml/2006/main">
  <p:tag name="AS_UNIQUEID" val="59"/>
</p:tagLst>
</file>

<file path=ppt/tags/tag363.xml><?xml version="1.0" encoding="utf-8"?>
<p:tagLst xmlns:a="http://schemas.openxmlformats.org/drawingml/2006/main" xmlns:r="http://schemas.openxmlformats.org/officeDocument/2006/relationships" xmlns:p="http://schemas.openxmlformats.org/presentationml/2006/main">
  <p:tag name="AS_UNIQUEID" val="60"/>
</p:tagLst>
</file>

<file path=ppt/tags/tag364.xml><?xml version="1.0" encoding="utf-8"?>
<p:tagLst xmlns:a="http://schemas.openxmlformats.org/drawingml/2006/main" xmlns:r="http://schemas.openxmlformats.org/officeDocument/2006/relationships" xmlns:p="http://schemas.openxmlformats.org/presentationml/2006/main">
  <p:tag name="AS_UNIQUEID" val="61"/>
</p:tagLst>
</file>

<file path=ppt/tags/tag365.xml><?xml version="1.0" encoding="utf-8"?>
<p:tagLst xmlns:a="http://schemas.openxmlformats.org/drawingml/2006/main" xmlns:r="http://schemas.openxmlformats.org/officeDocument/2006/relationships" xmlns:p="http://schemas.openxmlformats.org/presentationml/2006/main">
  <p:tag name="AS_UNIQUEID" val="59"/>
</p:tagLst>
</file>

<file path=ppt/tags/tag366.xml><?xml version="1.0" encoding="utf-8"?>
<p:tagLst xmlns:a="http://schemas.openxmlformats.org/drawingml/2006/main" xmlns:r="http://schemas.openxmlformats.org/officeDocument/2006/relationships" xmlns:p="http://schemas.openxmlformats.org/presentationml/2006/main">
  <p:tag name="AS_UNIQUEID" val="60"/>
</p:tagLst>
</file>

<file path=ppt/tags/tag367.xml><?xml version="1.0" encoding="utf-8"?>
<p:tagLst xmlns:a="http://schemas.openxmlformats.org/drawingml/2006/main" xmlns:r="http://schemas.openxmlformats.org/officeDocument/2006/relationships" xmlns:p="http://schemas.openxmlformats.org/presentationml/2006/main">
  <p:tag name="AS_UNIQUEID" val="61"/>
</p:tagLst>
</file>

<file path=ppt/tags/tag368.xml><?xml version="1.0" encoding="utf-8"?>
<p:tagLst xmlns:a="http://schemas.openxmlformats.org/drawingml/2006/main" xmlns:r="http://schemas.openxmlformats.org/officeDocument/2006/relationships" xmlns:p="http://schemas.openxmlformats.org/presentationml/2006/main">
  <p:tag name="AS_UNIQUEID" val="59"/>
</p:tagLst>
</file>

<file path=ppt/tags/tag369.xml><?xml version="1.0" encoding="utf-8"?>
<p:tagLst xmlns:a="http://schemas.openxmlformats.org/drawingml/2006/main" xmlns:r="http://schemas.openxmlformats.org/officeDocument/2006/relationships" xmlns:p="http://schemas.openxmlformats.org/presentationml/2006/main">
  <p:tag name="AS_UNIQUEID" val="60"/>
</p:tagLst>
</file>

<file path=ppt/tags/tag37.xml><?xml version="1.0" encoding="utf-8"?>
<p:tagLst xmlns:a="http://schemas.openxmlformats.org/drawingml/2006/main" xmlns:r="http://schemas.openxmlformats.org/officeDocument/2006/relationships" xmlns:p="http://schemas.openxmlformats.org/presentationml/2006/main">
  <p:tag name="AS_UNIQUEID" val="7"/>
</p:tagLst>
</file>

<file path=ppt/tags/tag370.xml><?xml version="1.0" encoding="utf-8"?>
<p:tagLst xmlns:a="http://schemas.openxmlformats.org/drawingml/2006/main" xmlns:r="http://schemas.openxmlformats.org/officeDocument/2006/relationships" xmlns:p="http://schemas.openxmlformats.org/presentationml/2006/main">
  <p:tag name="AS_UNIQUEID" val="61"/>
</p:tagLst>
</file>

<file path=ppt/tags/tag371.xml><?xml version="1.0" encoding="utf-8"?>
<p:tagLst xmlns:a="http://schemas.openxmlformats.org/drawingml/2006/main" xmlns:r="http://schemas.openxmlformats.org/officeDocument/2006/relationships" xmlns:p="http://schemas.openxmlformats.org/presentationml/2006/main">
  <p:tag name="AS_UNIQUEID" val="59"/>
</p:tagLst>
</file>

<file path=ppt/tags/tag372.xml><?xml version="1.0" encoding="utf-8"?>
<p:tagLst xmlns:a="http://schemas.openxmlformats.org/drawingml/2006/main" xmlns:r="http://schemas.openxmlformats.org/officeDocument/2006/relationships" xmlns:p="http://schemas.openxmlformats.org/presentationml/2006/main">
  <p:tag name="AS_UNIQUEID" val="60"/>
</p:tagLst>
</file>

<file path=ppt/tags/tag373.xml><?xml version="1.0" encoding="utf-8"?>
<p:tagLst xmlns:a="http://schemas.openxmlformats.org/drawingml/2006/main" xmlns:r="http://schemas.openxmlformats.org/officeDocument/2006/relationships" xmlns:p="http://schemas.openxmlformats.org/presentationml/2006/main">
  <p:tag name="AS_UNIQUEID" val="61"/>
</p:tagLst>
</file>

<file path=ppt/tags/tag374.xml><?xml version="1.0" encoding="utf-8"?>
<p:tagLst xmlns:a="http://schemas.openxmlformats.org/drawingml/2006/main" xmlns:r="http://schemas.openxmlformats.org/officeDocument/2006/relationships" xmlns:p="http://schemas.openxmlformats.org/presentationml/2006/main">
  <p:tag name="AS_UNIQUEID" val="59"/>
</p:tagLst>
</file>

<file path=ppt/tags/tag375.xml><?xml version="1.0" encoding="utf-8"?>
<p:tagLst xmlns:a="http://schemas.openxmlformats.org/drawingml/2006/main" xmlns:r="http://schemas.openxmlformats.org/officeDocument/2006/relationships" xmlns:p="http://schemas.openxmlformats.org/presentationml/2006/main">
  <p:tag name="AS_UNIQUEID" val="60"/>
</p:tagLst>
</file>

<file path=ppt/tags/tag376.xml><?xml version="1.0" encoding="utf-8"?>
<p:tagLst xmlns:a="http://schemas.openxmlformats.org/drawingml/2006/main" xmlns:r="http://schemas.openxmlformats.org/officeDocument/2006/relationships" xmlns:p="http://schemas.openxmlformats.org/presentationml/2006/main">
  <p:tag name="AS_UNIQUEID" val="61"/>
</p:tagLst>
</file>

<file path=ppt/tags/tag377.xml><?xml version="1.0" encoding="utf-8"?>
<p:tagLst xmlns:a="http://schemas.openxmlformats.org/drawingml/2006/main" xmlns:r="http://schemas.openxmlformats.org/officeDocument/2006/relationships" xmlns:p="http://schemas.openxmlformats.org/presentationml/2006/main">
  <p:tag name="AS_UNIQUEID" val="59"/>
</p:tagLst>
</file>

<file path=ppt/tags/tag378.xml><?xml version="1.0" encoding="utf-8"?>
<p:tagLst xmlns:a="http://schemas.openxmlformats.org/drawingml/2006/main" xmlns:r="http://schemas.openxmlformats.org/officeDocument/2006/relationships" xmlns:p="http://schemas.openxmlformats.org/presentationml/2006/main">
  <p:tag name="AS_UNIQUEID" val="60"/>
</p:tagLst>
</file>

<file path=ppt/tags/tag379.xml><?xml version="1.0" encoding="utf-8"?>
<p:tagLst xmlns:a="http://schemas.openxmlformats.org/drawingml/2006/main" xmlns:r="http://schemas.openxmlformats.org/officeDocument/2006/relationships" xmlns:p="http://schemas.openxmlformats.org/presentationml/2006/main">
  <p:tag name="AS_UNIQUEID" val="61"/>
</p:tagLst>
</file>

<file path=ppt/tags/tag38.xml><?xml version="1.0" encoding="utf-8"?>
<p:tagLst xmlns:a="http://schemas.openxmlformats.org/drawingml/2006/main" xmlns:r="http://schemas.openxmlformats.org/officeDocument/2006/relationships" xmlns:p="http://schemas.openxmlformats.org/presentationml/2006/main">
  <p:tag name="AS_UNIQUEID" val="5"/>
</p:tagLst>
</file>

<file path=ppt/tags/tag380.xml><?xml version="1.0" encoding="utf-8"?>
<p:tagLst xmlns:a="http://schemas.openxmlformats.org/drawingml/2006/main" xmlns:r="http://schemas.openxmlformats.org/officeDocument/2006/relationships" xmlns:p="http://schemas.openxmlformats.org/presentationml/2006/main">
  <p:tag name="AS_UNIQUEID" val="59"/>
</p:tagLst>
</file>

<file path=ppt/tags/tag381.xml><?xml version="1.0" encoding="utf-8"?>
<p:tagLst xmlns:a="http://schemas.openxmlformats.org/drawingml/2006/main" xmlns:r="http://schemas.openxmlformats.org/officeDocument/2006/relationships" xmlns:p="http://schemas.openxmlformats.org/presentationml/2006/main">
  <p:tag name="AS_UNIQUEID" val="60"/>
</p:tagLst>
</file>

<file path=ppt/tags/tag382.xml><?xml version="1.0" encoding="utf-8"?>
<p:tagLst xmlns:a="http://schemas.openxmlformats.org/drawingml/2006/main" xmlns:r="http://schemas.openxmlformats.org/officeDocument/2006/relationships" xmlns:p="http://schemas.openxmlformats.org/presentationml/2006/main">
  <p:tag name="AS_UNIQUEID" val="61"/>
</p:tagLst>
</file>

<file path=ppt/tags/tag383.xml><?xml version="1.0" encoding="utf-8"?>
<p:tagLst xmlns:a="http://schemas.openxmlformats.org/drawingml/2006/main" xmlns:r="http://schemas.openxmlformats.org/officeDocument/2006/relationships" xmlns:p="http://schemas.openxmlformats.org/presentationml/2006/main">
  <p:tag name="AS_UNIQUEID" val="59"/>
</p:tagLst>
</file>

<file path=ppt/tags/tag384.xml><?xml version="1.0" encoding="utf-8"?>
<p:tagLst xmlns:a="http://schemas.openxmlformats.org/drawingml/2006/main" xmlns:r="http://schemas.openxmlformats.org/officeDocument/2006/relationships" xmlns:p="http://schemas.openxmlformats.org/presentationml/2006/main">
  <p:tag name="AS_UNIQUEID" val="60"/>
</p:tagLst>
</file>

<file path=ppt/tags/tag385.xml><?xml version="1.0" encoding="utf-8"?>
<p:tagLst xmlns:a="http://schemas.openxmlformats.org/drawingml/2006/main" xmlns:r="http://schemas.openxmlformats.org/officeDocument/2006/relationships" xmlns:p="http://schemas.openxmlformats.org/presentationml/2006/main">
  <p:tag name="AS_UNIQUEID" val="61"/>
</p:tagLst>
</file>

<file path=ppt/tags/tag386.xml><?xml version="1.0" encoding="utf-8"?>
<p:tagLst xmlns:a="http://schemas.openxmlformats.org/drawingml/2006/main" xmlns:r="http://schemas.openxmlformats.org/officeDocument/2006/relationships" xmlns:p="http://schemas.openxmlformats.org/presentationml/2006/main">
  <p:tag name="AS_UNIQUEID" val="59"/>
</p:tagLst>
</file>

<file path=ppt/tags/tag387.xml><?xml version="1.0" encoding="utf-8"?>
<p:tagLst xmlns:a="http://schemas.openxmlformats.org/drawingml/2006/main" xmlns:r="http://schemas.openxmlformats.org/officeDocument/2006/relationships" xmlns:p="http://schemas.openxmlformats.org/presentationml/2006/main">
  <p:tag name="AS_UNIQUEID" val="60"/>
</p:tagLst>
</file>

<file path=ppt/tags/tag388.xml><?xml version="1.0" encoding="utf-8"?>
<p:tagLst xmlns:a="http://schemas.openxmlformats.org/drawingml/2006/main" xmlns:r="http://schemas.openxmlformats.org/officeDocument/2006/relationships" xmlns:p="http://schemas.openxmlformats.org/presentationml/2006/main">
  <p:tag name="AS_UNIQUEID" val="61"/>
</p:tagLst>
</file>

<file path=ppt/tags/tag389.xml><?xml version="1.0" encoding="utf-8"?>
<p:tagLst xmlns:a="http://schemas.openxmlformats.org/drawingml/2006/main" xmlns:r="http://schemas.openxmlformats.org/officeDocument/2006/relationships" xmlns:p="http://schemas.openxmlformats.org/presentationml/2006/main">
  <p:tag name="AS_UNIQUEID" val="59"/>
</p:tagLst>
</file>

<file path=ppt/tags/tag39.xml><?xml version="1.0" encoding="utf-8"?>
<p:tagLst xmlns:a="http://schemas.openxmlformats.org/drawingml/2006/main" xmlns:r="http://schemas.openxmlformats.org/officeDocument/2006/relationships" xmlns:p="http://schemas.openxmlformats.org/presentationml/2006/main">
  <p:tag name="AS_UNIQUEID" val="6"/>
</p:tagLst>
</file>

<file path=ppt/tags/tag390.xml><?xml version="1.0" encoding="utf-8"?>
<p:tagLst xmlns:a="http://schemas.openxmlformats.org/drawingml/2006/main" xmlns:r="http://schemas.openxmlformats.org/officeDocument/2006/relationships" xmlns:p="http://schemas.openxmlformats.org/presentationml/2006/main">
  <p:tag name="AS_UNIQUEID" val="60"/>
</p:tagLst>
</file>

<file path=ppt/tags/tag391.xml><?xml version="1.0" encoding="utf-8"?>
<p:tagLst xmlns:a="http://schemas.openxmlformats.org/drawingml/2006/main" xmlns:r="http://schemas.openxmlformats.org/officeDocument/2006/relationships" xmlns:p="http://schemas.openxmlformats.org/presentationml/2006/main">
  <p:tag name="AS_UNIQUEID" val="61"/>
</p:tagLst>
</file>

<file path=ppt/tags/tag392.xml><?xml version="1.0" encoding="utf-8"?>
<p:tagLst xmlns:a="http://schemas.openxmlformats.org/drawingml/2006/main" xmlns:r="http://schemas.openxmlformats.org/officeDocument/2006/relationships" xmlns:p="http://schemas.openxmlformats.org/presentationml/2006/main">
  <p:tag name="AS_UNIQUEID" val="62"/>
</p:tagLst>
</file>

<file path=ppt/tags/tag393.xml><?xml version="1.0" encoding="utf-8"?>
<p:tagLst xmlns:a="http://schemas.openxmlformats.org/drawingml/2006/main" xmlns:r="http://schemas.openxmlformats.org/officeDocument/2006/relationships" xmlns:p="http://schemas.openxmlformats.org/presentationml/2006/main">
  <p:tag name="AS_UNIQUEID" val="63"/>
</p:tagLst>
</file>

<file path=ppt/tags/tag394.xml><?xml version="1.0" encoding="utf-8"?>
<p:tagLst xmlns:a="http://schemas.openxmlformats.org/drawingml/2006/main" xmlns:r="http://schemas.openxmlformats.org/officeDocument/2006/relationships" xmlns:p="http://schemas.openxmlformats.org/presentationml/2006/main">
  <p:tag name="AS_UNIQUEID" val="64"/>
</p:tagLst>
</file>

<file path=ppt/tags/tag395.xml><?xml version="1.0" encoding="utf-8"?>
<p:tagLst xmlns:a="http://schemas.openxmlformats.org/drawingml/2006/main" xmlns:r="http://schemas.openxmlformats.org/officeDocument/2006/relationships" xmlns:p="http://schemas.openxmlformats.org/presentationml/2006/main">
  <p:tag name="AS_UNIQUEID" val="65"/>
</p:tagLst>
</file>

<file path=ppt/tags/tag396.xml><?xml version="1.0" encoding="utf-8"?>
<p:tagLst xmlns:a="http://schemas.openxmlformats.org/drawingml/2006/main" xmlns:r="http://schemas.openxmlformats.org/officeDocument/2006/relationships" xmlns:p="http://schemas.openxmlformats.org/presentationml/2006/main">
  <p:tag name="AS_UNIQUEID" val="66"/>
</p:tagLst>
</file>

<file path=ppt/tags/tag397.xml><?xml version="1.0" encoding="utf-8"?>
<p:tagLst xmlns:a="http://schemas.openxmlformats.org/drawingml/2006/main" xmlns:r="http://schemas.openxmlformats.org/officeDocument/2006/relationships" xmlns:p="http://schemas.openxmlformats.org/presentationml/2006/main">
  <p:tag name="AS_UNIQUEID" val="67"/>
</p:tagLst>
</file>

<file path=ppt/tags/tag398.xml><?xml version="1.0" encoding="utf-8"?>
<p:tagLst xmlns:a="http://schemas.openxmlformats.org/drawingml/2006/main" xmlns:r="http://schemas.openxmlformats.org/officeDocument/2006/relationships" xmlns:p="http://schemas.openxmlformats.org/presentationml/2006/main">
  <p:tag name="AS_UNIQUEID" val="65"/>
</p:tagLst>
</file>

<file path=ppt/tags/tag399.xml><?xml version="1.0" encoding="utf-8"?>
<p:tagLst xmlns:a="http://schemas.openxmlformats.org/drawingml/2006/main" xmlns:r="http://schemas.openxmlformats.org/officeDocument/2006/relationships" xmlns:p="http://schemas.openxmlformats.org/presentationml/2006/main">
  <p:tag name="AS_UNIQUEID" val="66"/>
</p:tagLst>
</file>

<file path=ppt/tags/tag4.xml><?xml version="1.0" encoding="utf-8"?>
<p:tagLst xmlns:a="http://schemas.openxmlformats.org/drawingml/2006/main" xmlns:r="http://schemas.openxmlformats.org/officeDocument/2006/relationships" xmlns:p="http://schemas.openxmlformats.org/presentationml/2006/main">
  <p:tag name="AS_UNIQUEID" val="4"/>
</p:tagLst>
</file>

<file path=ppt/tags/tag40.xml><?xml version="1.0" encoding="utf-8"?>
<p:tagLst xmlns:a="http://schemas.openxmlformats.org/drawingml/2006/main" xmlns:r="http://schemas.openxmlformats.org/officeDocument/2006/relationships" xmlns:p="http://schemas.openxmlformats.org/presentationml/2006/main">
  <p:tag name="AS_UNIQUEID" val="7"/>
</p:tagLst>
</file>

<file path=ppt/tags/tag400.xml><?xml version="1.0" encoding="utf-8"?>
<p:tagLst xmlns:a="http://schemas.openxmlformats.org/drawingml/2006/main" xmlns:r="http://schemas.openxmlformats.org/officeDocument/2006/relationships" xmlns:p="http://schemas.openxmlformats.org/presentationml/2006/main">
  <p:tag name="AS_UNIQUEID" val="67"/>
</p:tagLst>
</file>

<file path=ppt/tags/tag401.xml><?xml version="1.0" encoding="utf-8"?>
<p:tagLst xmlns:a="http://schemas.openxmlformats.org/drawingml/2006/main" xmlns:r="http://schemas.openxmlformats.org/officeDocument/2006/relationships" xmlns:p="http://schemas.openxmlformats.org/presentationml/2006/main">
  <p:tag name="AS_UNIQUEID" val="65"/>
</p:tagLst>
</file>

<file path=ppt/tags/tag402.xml><?xml version="1.0" encoding="utf-8"?>
<p:tagLst xmlns:a="http://schemas.openxmlformats.org/drawingml/2006/main" xmlns:r="http://schemas.openxmlformats.org/officeDocument/2006/relationships" xmlns:p="http://schemas.openxmlformats.org/presentationml/2006/main">
  <p:tag name="AS_UNIQUEID" val="66"/>
</p:tagLst>
</file>

<file path=ppt/tags/tag403.xml><?xml version="1.0" encoding="utf-8"?>
<p:tagLst xmlns:a="http://schemas.openxmlformats.org/drawingml/2006/main" xmlns:r="http://schemas.openxmlformats.org/officeDocument/2006/relationships" xmlns:p="http://schemas.openxmlformats.org/presentationml/2006/main">
  <p:tag name="AS_UNIQUEID" val="67"/>
</p:tagLst>
</file>

<file path=ppt/tags/tag404.xml><?xml version="1.0" encoding="utf-8"?>
<p:tagLst xmlns:a="http://schemas.openxmlformats.org/drawingml/2006/main" xmlns:r="http://schemas.openxmlformats.org/officeDocument/2006/relationships" xmlns:p="http://schemas.openxmlformats.org/presentationml/2006/main">
  <p:tag name="AS_UNIQUEID" val="65"/>
</p:tagLst>
</file>

<file path=ppt/tags/tag405.xml><?xml version="1.0" encoding="utf-8"?>
<p:tagLst xmlns:a="http://schemas.openxmlformats.org/drawingml/2006/main" xmlns:r="http://schemas.openxmlformats.org/officeDocument/2006/relationships" xmlns:p="http://schemas.openxmlformats.org/presentationml/2006/main">
  <p:tag name="AS_UNIQUEID" val="66"/>
</p:tagLst>
</file>

<file path=ppt/tags/tag406.xml><?xml version="1.0" encoding="utf-8"?>
<p:tagLst xmlns:a="http://schemas.openxmlformats.org/drawingml/2006/main" xmlns:r="http://schemas.openxmlformats.org/officeDocument/2006/relationships" xmlns:p="http://schemas.openxmlformats.org/presentationml/2006/main">
  <p:tag name="AS_UNIQUEID" val="67"/>
</p:tagLst>
</file>

<file path=ppt/tags/tag407.xml><?xml version="1.0" encoding="utf-8"?>
<p:tagLst xmlns:a="http://schemas.openxmlformats.org/drawingml/2006/main" xmlns:r="http://schemas.openxmlformats.org/officeDocument/2006/relationships" xmlns:p="http://schemas.openxmlformats.org/presentationml/2006/main">
  <p:tag name="AS_UNIQUEID" val="65"/>
</p:tagLst>
</file>

<file path=ppt/tags/tag408.xml><?xml version="1.0" encoding="utf-8"?>
<p:tagLst xmlns:a="http://schemas.openxmlformats.org/drawingml/2006/main" xmlns:r="http://schemas.openxmlformats.org/officeDocument/2006/relationships" xmlns:p="http://schemas.openxmlformats.org/presentationml/2006/main">
  <p:tag name="AS_UNIQUEID" val="66"/>
</p:tagLst>
</file>

<file path=ppt/tags/tag409.xml><?xml version="1.0" encoding="utf-8"?>
<p:tagLst xmlns:a="http://schemas.openxmlformats.org/drawingml/2006/main" xmlns:r="http://schemas.openxmlformats.org/officeDocument/2006/relationships" xmlns:p="http://schemas.openxmlformats.org/presentationml/2006/main">
  <p:tag name="AS_UNIQUEID" val="67"/>
</p:tagLst>
</file>

<file path=ppt/tags/tag41.xml><?xml version="1.0" encoding="utf-8"?>
<p:tagLst xmlns:a="http://schemas.openxmlformats.org/drawingml/2006/main" xmlns:r="http://schemas.openxmlformats.org/officeDocument/2006/relationships" xmlns:p="http://schemas.openxmlformats.org/presentationml/2006/main">
  <p:tag name="AS_UNIQUEID" val="8"/>
</p:tagLst>
</file>

<file path=ppt/tags/tag410.xml><?xml version="1.0" encoding="utf-8"?>
<p:tagLst xmlns:a="http://schemas.openxmlformats.org/drawingml/2006/main" xmlns:r="http://schemas.openxmlformats.org/officeDocument/2006/relationships" xmlns:p="http://schemas.openxmlformats.org/presentationml/2006/main">
  <p:tag name="AS_UNIQUEID" val="65"/>
</p:tagLst>
</file>

<file path=ppt/tags/tag411.xml><?xml version="1.0" encoding="utf-8"?>
<p:tagLst xmlns:a="http://schemas.openxmlformats.org/drawingml/2006/main" xmlns:r="http://schemas.openxmlformats.org/officeDocument/2006/relationships" xmlns:p="http://schemas.openxmlformats.org/presentationml/2006/main">
  <p:tag name="AS_UNIQUEID" val="66"/>
</p:tagLst>
</file>

<file path=ppt/tags/tag412.xml><?xml version="1.0" encoding="utf-8"?>
<p:tagLst xmlns:a="http://schemas.openxmlformats.org/drawingml/2006/main" xmlns:r="http://schemas.openxmlformats.org/officeDocument/2006/relationships" xmlns:p="http://schemas.openxmlformats.org/presentationml/2006/main">
  <p:tag name="AS_UNIQUEID" val="67"/>
</p:tagLst>
</file>

<file path=ppt/tags/tag413.xml><?xml version="1.0" encoding="utf-8"?>
<p:tagLst xmlns:a="http://schemas.openxmlformats.org/drawingml/2006/main" xmlns:r="http://schemas.openxmlformats.org/officeDocument/2006/relationships" xmlns:p="http://schemas.openxmlformats.org/presentationml/2006/main">
  <p:tag name="AS_UNIQUEID" val="65"/>
</p:tagLst>
</file>

<file path=ppt/tags/tag414.xml><?xml version="1.0" encoding="utf-8"?>
<p:tagLst xmlns:a="http://schemas.openxmlformats.org/drawingml/2006/main" xmlns:r="http://schemas.openxmlformats.org/officeDocument/2006/relationships" xmlns:p="http://schemas.openxmlformats.org/presentationml/2006/main">
  <p:tag name="AS_UNIQUEID" val="66"/>
</p:tagLst>
</file>

<file path=ppt/tags/tag415.xml><?xml version="1.0" encoding="utf-8"?>
<p:tagLst xmlns:a="http://schemas.openxmlformats.org/drawingml/2006/main" xmlns:r="http://schemas.openxmlformats.org/officeDocument/2006/relationships" xmlns:p="http://schemas.openxmlformats.org/presentationml/2006/main">
  <p:tag name="AS_UNIQUEID" val="67"/>
</p:tagLst>
</file>

<file path=ppt/tags/tag416.xml><?xml version="1.0" encoding="utf-8"?>
<p:tagLst xmlns:a="http://schemas.openxmlformats.org/drawingml/2006/main" xmlns:r="http://schemas.openxmlformats.org/officeDocument/2006/relationships" xmlns:p="http://schemas.openxmlformats.org/presentationml/2006/main">
  <p:tag name="AS_UNIQUEID" val="65"/>
</p:tagLst>
</file>

<file path=ppt/tags/tag417.xml><?xml version="1.0" encoding="utf-8"?>
<p:tagLst xmlns:a="http://schemas.openxmlformats.org/drawingml/2006/main" xmlns:r="http://schemas.openxmlformats.org/officeDocument/2006/relationships" xmlns:p="http://schemas.openxmlformats.org/presentationml/2006/main">
  <p:tag name="AS_UNIQUEID" val="66"/>
</p:tagLst>
</file>

<file path=ppt/tags/tag418.xml><?xml version="1.0" encoding="utf-8"?>
<p:tagLst xmlns:a="http://schemas.openxmlformats.org/drawingml/2006/main" xmlns:r="http://schemas.openxmlformats.org/officeDocument/2006/relationships" xmlns:p="http://schemas.openxmlformats.org/presentationml/2006/main">
  <p:tag name="AS_UNIQUEID" val="67"/>
</p:tagLst>
</file>

<file path=ppt/tags/tag419.xml><?xml version="1.0" encoding="utf-8"?>
<p:tagLst xmlns:a="http://schemas.openxmlformats.org/drawingml/2006/main" xmlns:r="http://schemas.openxmlformats.org/officeDocument/2006/relationships" xmlns:p="http://schemas.openxmlformats.org/presentationml/2006/main">
  <p:tag name="AS_UNIQUEID" val="65"/>
</p:tagLst>
</file>

<file path=ppt/tags/tag42.xml><?xml version="1.0" encoding="utf-8"?>
<p:tagLst xmlns:a="http://schemas.openxmlformats.org/drawingml/2006/main" xmlns:r="http://schemas.openxmlformats.org/officeDocument/2006/relationships" xmlns:p="http://schemas.openxmlformats.org/presentationml/2006/main">
  <p:tag name="AS_UNIQUEID" val="9"/>
</p:tagLst>
</file>

<file path=ppt/tags/tag420.xml><?xml version="1.0" encoding="utf-8"?>
<p:tagLst xmlns:a="http://schemas.openxmlformats.org/drawingml/2006/main" xmlns:r="http://schemas.openxmlformats.org/officeDocument/2006/relationships" xmlns:p="http://schemas.openxmlformats.org/presentationml/2006/main">
  <p:tag name="AS_UNIQUEID" val="66"/>
</p:tagLst>
</file>

<file path=ppt/tags/tag421.xml><?xml version="1.0" encoding="utf-8"?>
<p:tagLst xmlns:a="http://schemas.openxmlformats.org/drawingml/2006/main" xmlns:r="http://schemas.openxmlformats.org/officeDocument/2006/relationships" xmlns:p="http://schemas.openxmlformats.org/presentationml/2006/main">
  <p:tag name="AS_UNIQUEID" val="67"/>
</p:tagLst>
</file>

<file path=ppt/tags/tag422.xml><?xml version="1.0" encoding="utf-8"?>
<p:tagLst xmlns:a="http://schemas.openxmlformats.org/drawingml/2006/main" xmlns:r="http://schemas.openxmlformats.org/officeDocument/2006/relationships" xmlns:p="http://schemas.openxmlformats.org/presentationml/2006/main">
  <p:tag name="AS_UNIQUEID" val="65"/>
</p:tagLst>
</file>

<file path=ppt/tags/tag423.xml><?xml version="1.0" encoding="utf-8"?>
<p:tagLst xmlns:a="http://schemas.openxmlformats.org/drawingml/2006/main" xmlns:r="http://schemas.openxmlformats.org/officeDocument/2006/relationships" xmlns:p="http://schemas.openxmlformats.org/presentationml/2006/main">
  <p:tag name="AS_UNIQUEID" val="66"/>
</p:tagLst>
</file>

<file path=ppt/tags/tag424.xml><?xml version="1.0" encoding="utf-8"?>
<p:tagLst xmlns:a="http://schemas.openxmlformats.org/drawingml/2006/main" xmlns:r="http://schemas.openxmlformats.org/officeDocument/2006/relationships" xmlns:p="http://schemas.openxmlformats.org/presentationml/2006/main">
  <p:tag name="AS_UNIQUEID" val="67"/>
</p:tagLst>
</file>

<file path=ppt/tags/tag425.xml><?xml version="1.0" encoding="utf-8"?>
<p:tagLst xmlns:a="http://schemas.openxmlformats.org/drawingml/2006/main" xmlns:r="http://schemas.openxmlformats.org/officeDocument/2006/relationships" xmlns:p="http://schemas.openxmlformats.org/presentationml/2006/main">
  <p:tag name="AS_UNIQUEID" val="65"/>
</p:tagLst>
</file>

<file path=ppt/tags/tag426.xml><?xml version="1.0" encoding="utf-8"?>
<p:tagLst xmlns:a="http://schemas.openxmlformats.org/drawingml/2006/main" xmlns:r="http://schemas.openxmlformats.org/officeDocument/2006/relationships" xmlns:p="http://schemas.openxmlformats.org/presentationml/2006/main">
  <p:tag name="AS_UNIQUEID" val="66"/>
</p:tagLst>
</file>

<file path=ppt/tags/tag427.xml><?xml version="1.0" encoding="utf-8"?>
<p:tagLst xmlns:a="http://schemas.openxmlformats.org/drawingml/2006/main" xmlns:r="http://schemas.openxmlformats.org/officeDocument/2006/relationships" xmlns:p="http://schemas.openxmlformats.org/presentationml/2006/main">
  <p:tag name="AS_UNIQUEID" val="67"/>
</p:tagLst>
</file>

<file path=ppt/tags/tag428.xml><?xml version="1.0" encoding="utf-8"?>
<p:tagLst xmlns:a="http://schemas.openxmlformats.org/drawingml/2006/main" xmlns:r="http://schemas.openxmlformats.org/officeDocument/2006/relationships" xmlns:p="http://schemas.openxmlformats.org/presentationml/2006/main">
  <p:tag name="AS_UNIQUEID" val="65"/>
</p:tagLst>
</file>

<file path=ppt/tags/tag429.xml><?xml version="1.0" encoding="utf-8"?>
<p:tagLst xmlns:a="http://schemas.openxmlformats.org/drawingml/2006/main" xmlns:r="http://schemas.openxmlformats.org/officeDocument/2006/relationships" xmlns:p="http://schemas.openxmlformats.org/presentationml/2006/main">
  <p:tag name="AS_UNIQUEID" val="66"/>
</p:tagLst>
</file>

<file path=ppt/tags/tag43.xml><?xml version="1.0" encoding="utf-8"?>
<p:tagLst xmlns:a="http://schemas.openxmlformats.org/drawingml/2006/main" xmlns:r="http://schemas.openxmlformats.org/officeDocument/2006/relationships" xmlns:p="http://schemas.openxmlformats.org/presentationml/2006/main">
  <p:tag name="AS_UNIQUEID" val="10"/>
</p:tagLst>
</file>

<file path=ppt/tags/tag430.xml><?xml version="1.0" encoding="utf-8"?>
<p:tagLst xmlns:a="http://schemas.openxmlformats.org/drawingml/2006/main" xmlns:r="http://schemas.openxmlformats.org/officeDocument/2006/relationships" xmlns:p="http://schemas.openxmlformats.org/presentationml/2006/main">
  <p:tag name="AS_UNIQUEID" val="67"/>
</p:tagLst>
</file>

<file path=ppt/tags/tag431.xml><?xml version="1.0" encoding="utf-8"?>
<p:tagLst xmlns:a="http://schemas.openxmlformats.org/drawingml/2006/main" xmlns:r="http://schemas.openxmlformats.org/officeDocument/2006/relationships" xmlns:p="http://schemas.openxmlformats.org/presentationml/2006/main">
  <p:tag name="AS_UNIQUEID" val="68"/>
</p:tagLst>
</file>

<file path=ppt/tags/tag432.xml><?xml version="1.0" encoding="utf-8"?>
<p:tagLst xmlns:a="http://schemas.openxmlformats.org/drawingml/2006/main" xmlns:r="http://schemas.openxmlformats.org/officeDocument/2006/relationships" xmlns:p="http://schemas.openxmlformats.org/presentationml/2006/main">
  <p:tag name="AS_UNIQUEID" val="69"/>
</p:tagLst>
</file>

<file path=ppt/tags/tag433.xml><?xml version="1.0" encoding="utf-8"?>
<p:tagLst xmlns:a="http://schemas.openxmlformats.org/drawingml/2006/main" xmlns:r="http://schemas.openxmlformats.org/officeDocument/2006/relationships" xmlns:p="http://schemas.openxmlformats.org/presentationml/2006/main">
  <p:tag name="AS_UNIQUEID" val="70"/>
</p:tagLst>
</file>

<file path=ppt/tags/tag434.xml><?xml version="1.0" encoding="utf-8"?>
<p:tagLst xmlns:a="http://schemas.openxmlformats.org/drawingml/2006/main" xmlns:r="http://schemas.openxmlformats.org/officeDocument/2006/relationships" xmlns:p="http://schemas.openxmlformats.org/presentationml/2006/main">
  <p:tag name="AS_UNIQUEID" val="71"/>
</p:tagLst>
</file>

<file path=ppt/tags/tag435.xml><?xml version="1.0" encoding="utf-8"?>
<p:tagLst xmlns:a="http://schemas.openxmlformats.org/drawingml/2006/main" xmlns:r="http://schemas.openxmlformats.org/officeDocument/2006/relationships" xmlns:p="http://schemas.openxmlformats.org/presentationml/2006/main">
  <p:tag name="AS_UNIQUEID" val="72"/>
</p:tagLst>
</file>

<file path=ppt/tags/tag436.xml><?xml version="1.0" encoding="utf-8"?>
<p:tagLst xmlns:a="http://schemas.openxmlformats.org/drawingml/2006/main" xmlns:r="http://schemas.openxmlformats.org/officeDocument/2006/relationships" xmlns:p="http://schemas.openxmlformats.org/presentationml/2006/main">
  <p:tag name="AS_UNIQUEID" val="73"/>
</p:tagLst>
</file>

<file path=ppt/tags/tag437.xml><?xml version="1.0" encoding="utf-8"?>
<p:tagLst xmlns:a="http://schemas.openxmlformats.org/drawingml/2006/main" xmlns:r="http://schemas.openxmlformats.org/officeDocument/2006/relationships" xmlns:p="http://schemas.openxmlformats.org/presentationml/2006/main">
  <p:tag name="AS_UNIQUEID" val="73"/>
</p:tagLst>
</file>

<file path=ppt/tags/tag438.xml><?xml version="1.0" encoding="utf-8"?>
<p:tagLst xmlns:a="http://schemas.openxmlformats.org/drawingml/2006/main" xmlns:r="http://schemas.openxmlformats.org/officeDocument/2006/relationships" xmlns:p="http://schemas.openxmlformats.org/presentationml/2006/main">
  <p:tag name="AS_UNIQUEID" val="73"/>
</p:tagLst>
</file>

<file path=ppt/tags/tag439.xml><?xml version="1.0" encoding="utf-8"?>
<p:tagLst xmlns:a="http://schemas.openxmlformats.org/drawingml/2006/main" xmlns:r="http://schemas.openxmlformats.org/officeDocument/2006/relationships" xmlns:p="http://schemas.openxmlformats.org/presentationml/2006/main">
  <p:tag name="AS_UNIQUEID" val="73"/>
</p:tagLst>
</file>

<file path=ppt/tags/tag44.xml><?xml version="1.0" encoding="utf-8"?>
<p:tagLst xmlns:a="http://schemas.openxmlformats.org/drawingml/2006/main" xmlns:r="http://schemas.openxmlformats.org/officeDocument/2006/relationships" xmlns:p="http://schemas.openxmlformats.org/presentationml/2006/main">
  <p:tag name="AS_UNIQUEID" val="11"/>
</p:tagLst>
</file>

<file path=ppt/tags/tag440.xml><?xml version="1.0" encoding="utf-8"?>
<p:tagLst xmlns:a="http://schemas.openxmlformats.org/drawingml/2006/main" xmlns:r="http://schemas.openxmlformats.org/officeDocument/2006/relationships" xmlns:p="http://schemas.openxmlformats.org/presentationml/2006/main">
  <p:tag name="AS_UNIQUEID" val="73"/>
</p:tagLst>
</file>

<file path=ppt/tags/tag441.xml><?xml version="1.0" encoding="utf-8"?>
<p:tagLst xmlns:a="http://schemas.openxmlformats.org/drawingml/2006/main" xmlns:r="http://schemas.openxmlformats.org/officeDocument/2006/relationships" xmlns:p="http://schemas.openxmlformats.org/presentationml/2006/main">
  <p:tag name="AS_UNIQUEID" val="73"/>
</p:tagLst>
</file>

<file path=ppt/tags/tag442.xml><?xml version="1.0" encoding="utf-8"?>
<p:tagLst xmlns:a="http://schemas.openxmlformats.org/drawingml/2006/main" xmlns:r="http://schemas.openxmlformats.org/officeDocument/2006/relationships" xmlns:p="http://schemas.openxmlformats.org/presentationml/2006/main">
  <p:tag name="AS_UNIQUEID" val="73"/>
</p:tagLst>
</file>

<file path=ppt/tags/tag443.xml><?xml version="1.0" encoding="utf-8"?>
<p:tagLst xmlns:a="http://schemas.openxmlformats.org/drawingml/2006/main" xmlns:r="http://schemas.openxmlformats.org/officeDocument/2006/relationships" xmlns:p="http://schemas.openxmlformats.org/presentationml/2006/main">
  <p:tag name="AS_UNIQUEID" val="73"/>
</p:tagLst>
</file>

<file path=ppt/tags/tag444.xml><?xml version="1.0" encoding="utf-8"?>
<p:tagLst xmlns:a="http://schemas.openxmlformats.org/drawingml/2006/main" xmlns:r="http://schemas.openxmlformats.org/officeDocument/2006/relationships" xmlns:p="http://schemas.openxmlformats.org/presentationml/2006/main">
  <p:tag name="AS_UNIQUEID" val="73"/>
</p:tagLst>
</file>

<file path=ppt/tags/tag445.xml><?xml version="1.0" encoding="utf-8"?>
<p:tagLst xmlns:a="http://schemas.openxmlformats.org/drawingml/2006/main" xmlns:r="http://schemas.openxmlformats.org/officeDocument/2006/relationships" xmlns:p="http://schemas.openxmlformats.org/presentationml/2006/main">
  <p:tag name="AS_UNIQUEID" val="73"/>
</p:tagLst>
</file>

<file path=ppt/tags/tag446.xml><?xml version="1.0" encoding="utf-8"?>
<p:tagLst xmlns:a="http://schemas.openxmlformats.org/drawingml/2006/main" xmlns:r="http://schemas.openxmlformats.org/officeDocument/2006/relationships" xmlns:p="http://schemas.openxmlformats.org/presentationml/2006/main">
  <p:tag name="AS_UNIQUEID" val="73"/>
</p:tagLst>
</file>

<file path=ppt/tags/tag447.xml><?xml version="1.0" encoding="utf-8"?>
<p:tagLst xmlns:a="http://schemas.openxmlformats.org/drawingml/2006/main" xmlns:r="http://schemas.openxmlformats.org/officeDocument/2006/relationships" xmlns:p="http://schemas.openxmlformats.org/presentationml/2006/main">
  <p:tag name="AS_UNIQUEID" val="73"/>
</p:tagLst>
</file>

<file path=ppt/tags/tag448.xml><?xml version="1.0" encoding="utf-8"?>
<p:tagLst xmlns:a="http://schemas.openxmlformats.org/drawingml/2006/main" xmlns:r="http://schemas.openxmlformats.org/officeDocument/2006/relationships" xmlns:p="http://schemas.openxmlformats.org/presentationml/2006/main">
  <p:tag name="AS_UNIQUEID" val="553"/>
</p:tagLst>
</file>

<file path=ppt/tags/tag449.xml><?xml version="1.0" encoding="utf-8"?>
<p:tagLst xmlns:a="http://schemas.openxmlformats.org/drawingml/2006/main" xmlns:r="http://schemas.openxmlformats.org/officeDocument/2006/relationships" xmlns:p="http://schemas.openxmlformats.org/presentationml/2006/main">
  <p:tag name="AS_UNIQUEID" val="554"/>
</p:tagLst>
</file>

<file path=ppt/tags/tag45.xml><?xml version="1.0" encoding="utf-8"?>
<p:tagLst xmlns:a="http://schemas.openxmlformats.org/drawingml/2006/main" xmlns:r="http://schemas.openxmlformats.org/officeDocument/2006/relationships" xmlns:p="http://schemas.openxmlformats.org/presentationml/2006/main">
  <p:tag name="AS_UNIQUEID" val="12"/>
</p:tagLst>
</file>

<file path=ppt/tags/tag450.xml><?xml version="1.0" encoding="utf-8"?>
<p:tagLst xmlns:a="http://schemas.openxmlformats.org/drawingml/2006/main" xmlns:r="http://schemas.openxmlformats.org/officeDocument/2006/relationships" xmlns:p="http://schemas.openxmlformats.org/presentationml/2006/main">
  <p:tag name="AS_UNIQUEID" val="555"/>
</p:tagLst>
</file>

<file path=ppt/tags/tag451.xml><?xml version="1.0" encoding="utf-8"?>
<p:tagLst xmlns:a="http://schemas.openxmlformats.org/drawingml/2006/main" xmlns:r="http://schemas.openxmlformats.org/officeDocument/2006/relationships" xmlns:p="http://schemas.openxmlformats.org/presentationml/2006/main">
  <p:tag name="AS_UNIQUEID" val="556"/>
</p:tagLst>
</file>

<file path=ppt/tags/tag452.xml><?xml version="1.0" encoding="utf-8"?>
<p:tagLst xmlns:a="http://schemas.openxmlformats.org/drawingml/2006/main" xmlns:r="http://schemas.openxmlformats.org/officeDocument/2006/relationships" xmlns:p="http://schemas.openxmlformats.org/presentationml/2006/main">
  <p:tag name="AS_UNIQUEID" val="557"/>
</p:tagLst>
</file>

<file path=ppt/tags/tag453.xml><?xml version="1.0" encoding="utf-8"?>
<p:tagLst xmlns:a="http://schemas.openxmlformats.org/drawingml/2006/main" xmlns:r="http://schemas.openxmlformats.org/officeDocument/2006/relationships" xmlns:p="http://schemas.openxmlformats.org/presentationml/2006/main">
  <p:tag name="AS_UNIQUEID" val="558"/>
</p:tagLst>
</file>

<file path=ppt/tags/tag454.xml><?xml version="1.0" encoding="utf-8"?>
<p:tagLst xmlns:a="http://schemas.openxmlformats.org/drawingml/2006/main" xmlns:r="http://schemas.openxmlformats.org/officeDocument/2006/relationships" xmlns:p="http://schemas.openxmlformats.org/presentationml/2006/main">
  <p:tag name="AS_UNIQUEID" val="559"/>
</p:tagLst>
</file>

<file path=ppt/tags/tag455.xml><?xml version="1.0" encoding="utf-8"?>
<p:tagLst xmlns:a="http://schemas.openxmlformats.org/drawingml/2006/main" xmlns:r="http://schemas.openxmlformats.org/officeDocument/2006/relationships" xmlns:p="http://schemas.openxmlformats.org/presentationml/2006/main">
  <p:tag name="AS_UNIQUEID" val="560"/>
</p:tagLst>
</file>

<file path=ppt/tags/tag456.xml><?xml version="1.0" encoding="utf-8"?>
<p:tagLst xmlns:a="http://schemas.openxmlformats.org/drawingml/2006/main" xmlns:r="http://schemas.openxmlformats.org/officeDocument/2006/relationships" xmlns:p="http://schemas.openxmlformats.org/presentationml/2006/main">
  <p:tag name="AS_UNIQUEID" val="561"/>
</p:tagLst>
</file>

<file path=ppt/tags/tag457.xml><?xml version="1.0" encoding="utf-8"?>
<p:tagLst xmlns:a="http://schemas.openxmlformats.org/drawingml/2006/main" xmlns:r="http://schemas.openxmlformats.org/officeDocument/2006/relationships" xmlns:p="http://schemas.openxmlformats.org/presentationml/2006/main">
  <p:tag name="AS_UNIQUEID" val="562"/>
</p:tagLst>
</file>

<file path=ppt/tags/tag458.xml><?xml version="1.0" encoding="utf-8"?>
<p:tagLst xmlns:a="http://schemas.openxmlformats.org/drawingml/2006/main" xmlns:r="http://schemas.openxmlformats.org/officeDocument/2006/relationships" xmlns:p="http://schemas.openxmlformats.org/presentationml/2006/main">
  <p:tag name="AS_UNIQUEID" val="542"/>
</p:tagLst>
</file>

<file path=ppt/tags/tag459.xml><?xml version="1.0" encoding="utf-8"?>
<p:tagLst xmlns:a="http://schemas.openxmlformats.org/drawingml/2006/main" xmlns:r="http://schemas.openxmlformats.org/officeDocument/2006/relationships" xmlns:p="http://schemas.openxmlformats.org/presentationml/2006/main">
  <p:tag name="AS_UNIQUEID" val="543"/>
</p:tagLst>
</file>

<file path=ppt/tags/tag46.xml><?xml version="1.0" encoding="utf-8"?>
<p:tagLst xmlns:a="http://schemas.openxmlformats.org/drawingml/2006/main" xmlns:r="http://schemas.openxmlformats.org/officeDocument/2006/relationships" xmlns:p="http://schemas.openxmlformats.org/presentationml/2006/main">
  <p:tag name="AS_UNIQUEID" val="13"/>
</p:tagLst>
</file>

<file path=ppt/tags/tag460.xml><?xml version="1.0" encoding="utf-8"?>
<p:tagLst xmlns:a="http://schemas.openxmlformats.org/drawingml/2006/main" xmlns:r="http://schemas.openxmlformats.org/officeDocument/2006/relationships" xmlns:p="http://schemas.openxmlformats.org/presentationml/2006/main">
  <p:tag name="AS_UNIQUEID" val="544"/>
</p:tagLst>
</file>

<file path=ppt/tags/tag461.xml><?xml version="1.0" encoding="utf-8"?>
<p:tagLst xmlns:a="http://schemas.openxmlformats.org/drawingml/2006/main" xmlns:r="http://schemas.openxmlformats.org/officeDocument/2006/relationships" xmlns:p="http://schemas.openxmlformats.org/presentationml/2006/main">
  <p:tag name="AS_UNIQUEID" val="545"/>
</p:tagLst>
</file>

<file path=ppt/tags/tag462.xml><?xml version="1.0" encoding="utf-8"?>
<p:tagLst xmlns:a="http://schemas.openxmlformats.org/drawingml/2006/main" xmlns:r="http://schemas.openxmlformats.org/officeDocument/2006/relationships" xmlns:p="http://schemas.openxmlformats.org/presentationml/2006/main">
  <p:tag name="AS_UNIQUEID" val="546"/>
</p:tagLst>
</file>

<file path=ppt/tags/tag463.xml><?xml version="1.0" encoding="utf-8"?>
<p:tagLst xmlns:a="http://schemas.openxmlformats.org/drawingml/2006/main" xmlns:r="http://schemas.openxmlformats.org/officeDocument/2006/relationships" xmlns:p="http://schemas.openxmlformats.org/presentationml/2006/main">
  <p:tag name="AS_UNIQUEID" val="547"/>
</p:tagLst>
</file>

<file path=ppt/tags/tag464.xml><?xml version="1.0" encoding="utf-8"?>
<p:tagLst xmlns:a="http://schemas.openxmlformats.org/drawingml/2006/main" xmlns:r="http://schemas.openxmlformats.org/officeDocument/2006/relationships" xmlns:p="http://schemas.openxmlformats.org/presentationml/2006/main">
  <p:tag name="AS_UNIQUEID" val="548"/>
</p:tagLst>
</file>

<file path=ppt/tags/tag465.xml><?xml version="1.0" encoding="utf-8"?>
<p:tagLst xmlns:a="http://schemas.openxmlformats.org/drawingml/2006/main" xmlns:r="http://schemas.openxmlformats.org/officeDocument/2006/relationships" xmlns:p="http://schemas.openxmlformats.org/presentationml/2006/main">
  <p:tag name="AS_UNIQUEID" val="549"/>
</p:tagLst>
</file>

<file path=ppt/tags/tag466.xml><?xml version="1.0" encoding="utf-8"?>
<p:tagLst xmlns:a="http://schemas.openxmlformats.org/drawingml/2006/main" xmlns:r="http://schemas.openxmlformats.org/officeDocument/2006/relationships" xmlns:p="http://schemas.openxmlformats.org/presentationml/2006/main">
  <p:tag name="AS_UNIQUEID" val="550"/>
</p:tagLst>
</file>

<file path=ppt/tags/tag467.xml><?xml version="1.0" encoding="utf-8"?>
<p:tagLst xmlns:a="http://schemas.openxmlformats.org/drawingml/2006/main" xmlns:r="http://schemas.openxmlformats.org/officeDocument/2006/relationships" xmlns:p="http://schemas.openxmlformats.org/presentationml/2006/main">
  <p:tag name="AS_UNIQUEID" val="551"/>
</p:tagLst>
</file>

<file path=ppt/tags/tag468.xml><?xml version="1.0" encoding="utf-8"?>
<p:tagLst xmlns:a="http://schemas.openxmlformats.org/drawingml/2006/main" xmlns:r="http://schemas.openxmlformats.org/officeDocument/2006/relationships" xmlns:p="http://schemas.openxmlformats.org/presentationml/2006/main">
  <p:tag name="AS_UNIQUEID" val="552"/>
</p:tagLst>
</file>

<file path=ppt/tags/tag47.xml><?xml version="1.0" encoding="utf-8"?>
<p:tagLst xmlns:a="http://schemas.openxmlformats.org/drawingml/2006/main" xmlns:r="http://schemas.openxmlformats.org/officeDocument/2006/relationships" xmlns:p="http://schemas.openxmlformats.org/presentationml/2006/main">
  <p:tag name="AS_UNIQUEID" val="11"/>
</p:tagLst>
</file>

<file path=ppt/tags/tag48.xml><?xml version="1.0" encoding="utf-8"?>
<p:tagLst xmlns:a="http://schemas.openxmlformats.org/drawingml/2006/main" xmlns:r="http://schemas.openxmlformats.org/officeDocument/2006/relationships" xmlns:p="http://schemas.openxmlformats.org/presentationml/2006/main">
  <p:tag name="AS_UNIQUEID" val="12"/>
</p:tagLst>
</file>

<file path=ppt/tags/tag49.xml><?xml version="1.0" encoding="utf-8"?>
<p:tagLst xmlns:a="http://schemas.openxmlformats.org/drawingml/2006/main" xmlns:r="http://schemas.openxmlformats.org/officeDocument/2006/relationships" xmlns:p="http://schemas.openxmlformats.org/presentationml/2006/main">
  <p:tag name="AS_UNIQUEID" val="13"/>
</p:tagLst>
</file>

<file path=ppt/tags/tag5.xml><?xml version="1.0" encoding="utf-8"?>
<p:tagLst xmlns:a="http://schemas.openxmlformats.org/drawingml/2006/main" xmlns:r="http://schemas.openxmlformats.org/officeDocument/2006/relationships" xmlns:p="http://schemas.openxmlformats.org/presentationml/2006/main">
  <p:tag name="AS_UNIQUEID" val="5"/>
</p:tagLst>
</file>

<file path=ppt/tags/tag50.xml><?xml version="1.0" encoding="utf-8"?>
<p:tagLst xmlns:a="http://schemas.openxmlformats.org/drawingml/2006/main" xmlns:r="http://schemas.openxmlformats.org/officeDocument/2006/relationships" xmlns:p="http://schemas.openxmlformats.org/presentationml/2006/main">
  <p:tag name="AS_UNIQUEID" val="11"/>
</p:tagLst>
</file>

<file path=ppt/tags/tag51.xml><?xml version="1.0" encoding="utf-8"?>
<p:tagLst xmlns:a="http://schemas.openxmlformats.org/drawingml/2006/main" xmlns:r="http://schemas.openxmlformats.org/officeDocument/2006/relationships" xmlns:p="http://schemas.openxmlformats.org/presentationml/2006/main">
  <p:tag name="AS_UNIQUEID" val="12"/>
</p:tagLst>
</file>

<file path=ppt/tags/tag52.xml><?xml version="1.0" encoding="utf-8"?>
<p:tagLst xmlns:a="http://schemas.openxmlformats.org/drawingml/2006/main" xmlns:r="http://schemas.openxmlformats.org/officeDocument/2006/relationships" xmlns:p="http://schemas.openxmlformats.org/presentationml/2006/main">
  <p:tag name="AS_UNIQUEID" val="13"/>
</p:tagLst>
</file>

<file path=ppt/tags/tag53.xml><?xml version="1.0" encoding="utf-8"?>
<p:tagLst xmlns:a="http://schemas.openxmlformats.org/drawingml/2006/main" xmlns:r="http://schemas.openxmlformats.org/officeDocument/2006/relationships" xmlns:p="http://schemas.openxmlformats.org/presentationml/2006/main">
  <p:tag name="AS_UNIQUEID" val="11"/>
</p:tagLst>
</file>

<file path=ppt/tags/tag54.xml><?xml version="1.0" encoding="utf-8"?>
<p:tagLst xmlns:a="http://schemas.openxmlformats.org/drawingml/2006/main" xmlns:r="http://schemas.openxmlformats.org/officeDocument/2006/relationships" xmlns:p="http://schemas.openxmlformats.org/presentationml/2006/main">
  <p:tag name="AS_UNIQUEID" val="12"/>
</p:tagLst>
</file>

<file path=ppt/tags/tag55.xml><?xml version="1.0" encoding="utf-8"?>
<p:tagLst xmlns:a="http://schemas.openxmlformats.org/drawingml/2006/main" xmlns:r="http://schemas.openxmlformats.org/officeDocument/2006/relationships" xmlns:p="http://schemas.openxmlformats.org/presentationml/2006/main">
  <p:tag name="AS_UNIQUEID" val="13"/>
</p:tagLst>
</file>

<file path=ppt/tags/tag56.xml><?xml version="1.0" encoding="utf-8"?>
<p:tagLst xmlns:a="http://schemas.openxmlformats.org/drawingml/2006/main" xmlns:r="http://schemas.openxmlformats.org/officeDocument/2006/relationships" xmlns:p="http://schemas.openxmlformats.org/presentationml/2006/main">
  <p:tag name="AS_UNIQUEID" val="11"/>
</p:tagLst>
</file>

<file path=ppt/tags/tag57.xml><?xml version="1.0" encoding="utf-8"?>
<p:tagLst xmlns:a="http://schemas.openxmlformats.org/drawingml/2006/main" xmlns:r="http://schemas.openxmlformats.org/officeDocument/2006/relationships" xmlns:p="http://schemas.openxmlformats.org/presentationml/2006/main">
  <p:tag name="AS_UNIQUEID" val="12"/>
</p:tagLst>
</file>

<file path=ppt/tags/tag58.xml><?xml version="1.0" encoding="utf-8"?>
<p:tagLst xmlns:a="http://schemas.openxmlformats.org/drawingml/2006/main" xmlns:r="http://schemas.openxmlformats.org/officeDocument/2006/relationships" xmlns:p="http://schemas.openxmlformats.org/presentationml/2006/main">
  <p:tag name="AS_UNIQUEID" val="13"/>
</p:tagLst>
</file>

<file path=ppt/tags/tag59.xml><?xml version="1.0" encoding="utf-8"?>
<p:tagLst xmlns:a="http://schemas.openxmlformats.org/drawingml/2006/main" xmlns:r="http://schemas.openxmlformats.org/officeDocument/2006/relationships" xmlns:p="http://schemas.openxmlformats.org/presentationml/2006/main">
  <p:tag name="AS_UNIQUEID" val="11"/>
</p:tagLst>
</file>

<file path=ppt/tags/tag6.xml><?xml version="1.0" encoding="utf-8"?>
<p:tagLst xmlns:a="http://schemas.openxmlformats.org/drawingml/2006/main" xmlns:r="http://schemas.openxmlformats.org/officeDocument/2006/relationships" xmlns:p="http://schemas.openxmlformats.org/presentationml/2006/main">
  <p:tag name="AS_UNIQUEID" val="6"/>
</p:tagLst>
</file>

<file path=ppt/tags/tag60.xml><?xml version="1.0" encoding="utf-8"?>
<p:tagLst xmlns:a="http://schemas.openxmlformats.org/drawingml/2006/main" xmlns:r="http://schemas.openxmlformats.org/officeDocument/2006/relationships" xmlns:p="http://schemas.openxmlformats.org/presentationml/2006/main">
  <p:tag name="AS_UNIQUEID" val="12"/>
</p:tagLst>
</file>

<file path=ppt/tags/tag61.xml><?xml version="1.0" encoding="utf-8"?>
<p:tagLst xmlns:a="http://schemas.openxmlformats.org/drawingml/2006/main" xmlns:r="http://schemas.openxmlformats.org/officeDocument/2006/relationships" xmlns:p="http://schemas.openxmlformats.org/presentationml/2006/main">
  <p:tag name="AS_UNIQUEID" val="13"/>
</p:tagLst>
</file>

<file path=ppt/tags/tag62.xml><?xml version="1.0" encoding="utf-8"?>
<p:tagLst xmlns:a="http://schemas.openxmlformats.org/drawingml/2006/main" xmlns:r="http://schemas.openxmlformats.org/officeDocument/2006/relationships" xmlns:p="http://schemas.openxmlformats.org/presentationml/2006/main">
  <p:tag name="AS_UNIQUEID" val="11"/>
</p:tagLst>
</file>

<file path=ppt/tags/tag63.xml><?xml version="1.0" encoding="utf-8"?>
<p:tagLst xmlns:a="http://schemas.openxmlformats.org/drawingml/2006/main" xmlns:r="http://schemas.openxmlformats.org/officeDocument/2006/relationships" xmlns:p="http://schemas.openxmlformats.org/presentationml/2006/main">
  <p:tag name="AS_UNIQUEID" val="12"/>
</p:tagLst>
</file>

<file path=ppt/tags/tag64.xml><?xml version="1.0" encoding="utf-8"?>
<p:tagLst xmlns:a="http://schemas.openxmlformats.org/drawingml/2006/main" xmlns:r="http://schemas.openxmlformats.org/officeDocument/2006/relationships" xmlns:p="http://schemas.openxmlformats.org/presentationml/2006/main">
  <p:tag name="AS_UNIQUEID" val="13"/>
</p:tagLst>
</file>

<file path=ppt/tags/tag65.xml><?xml version="1.0" encoding="utf-8"?>
<p:tagLst xmlns:a="http://schemas.openxmlformats.org/drawingml/2006/main" xmlns:r="http://schemas.openxmlformats.org/officeDocument/2006/relationships" xmlns:p="http://schemas.openxmlformats.org/presentationml/2006/main">
  <p:tag name="AS_UNIQUEID" val="11"/>
</p:tagLst>
</file>

<file path=ppt/tags/tag66.xml><?xml version="1.0" encoding="utf-8"?>
<p:tagLst xmlns:a="http://schemas.openxmlformats.org/drawingml/2006/main" xmlns:r="http://schemas.openxmlformats.org/officeDocument/2006/relationships" xmlns:p="http://schemas.openxmlformats.org/presentationml/2006/main">
  <p:tag name="AS_UNIQUEID" val="12"/>
</p:tagLst>
</file>

<file path=ppt/tags/tag67.xml><?xml version="1.0" encoding="utf-8"?>
<p:tagLst xmlns:a="http://schemas.openxmlformats.org/drawingml/2006/main" xmlns:r="http://schemas.openxmlformats.org/officeDocument/2006/relationships" xmlns:p="http://schemas.openxmlformats.org/presentationml/2006/main">
  <p:tag name="AS_UNIQUEID" val="13"/>
</p:tagLst>
</file>

<file path=ppt/tags/tag68.xml><?xml version="1.0" encoding="utf-8"?>
<p:tagLst xmlns:a="http://schemas.openxmlformats.org/drawingml/2006/main" xmlns:r="http://schemas.openxmlformats.org/officeDocument/2006/relationships" xmlns:p="http://schemas.openxmlformats.org/presentationml/2006/main">
  <p:tag name="AS_UNIQUEID" val="11"/>
</p:tagLst>
</file>

<file path=ppt/tags/tag69.xml><?xml version="1.0" encoding="utf-8"?>
<p:tagLst xmlns:a="http://schemas.openxmlformats.org/drawingml/2006/main" xmlns:r="http://schemas.openxmlformats.org/officeDocument/2006/relationships" xmlns:p="http://schemas.openxmlformats.org/presentationml/2006/main">
  <p:tag name="AS_UNIQUEID" val="12"/>
</p:tagLst>
</file>

<file path=ppt/tags/tag7.xml><?xml version="1.0" encoding="utf-8"?>
<p:tagLst xmlns:a="http://schemas.openxmlformats.org/drawingml/2006/main" xmlns:r="http://schemas.openxmlformats.org/officeDocument/2006/relationships" xmlns:p="http://schemas.openxmlformats.org/presentationml/2006/main">
  <p:tag name="AS_UNIQUEID" val="7"/>
</p:tagLst>
</file>

<file path=ppt/tags/tag70.xml><?xml version="1.0" encoding="utf-8"?>
<p:tagLst xmlns:a="http://schemas.openxmlformats.org/drawingml/2006/main" xmlns:r="http://schemas.openxmlformats.org/officeDocument/2006/relationships" xmlns:p="http://schemas.openxmlformats.org/presentationml/2006/main">
  <p:tag name="AS_UNIQUEID" val="13"/>
</p:tagLst>
</file>

<file path=ppt/tags/tag71.xml><?xml version="1.0" encoding="utf-8"?>
<p:tagLst xmlns:a="http://schemas.openxmlformats.org/drawingml/2006/main" xmlns:r="http://schemas.openxmlformats.org/officeDocument/2006/relationships" xmlns:p="http://schemas.openxmlformats.org/presentationml/2006/main">
  <p:tag name="AS_UNIQUEID" val="11"/>
</p:tagLst>
</file>

<file path=ppt/tags/tag72.xml><?xml version="1.0" encoding="utf-8"?>
<p:tagLst xmlns:a="http://schemas.openxmlformats.org/drawingml/2006/main" xmlns:r="http://schemas.openxmlformats.org/officeDocument/2006/relationships" xmlns:p="http://schemas.openxmlformats.org/presentationml/2006/main">
  <p:tag name="AS_UNIQUEID" val="12"/>
</p:tagLst>
</file>

<file path=ppt/tags/tag73.xml><?xml version="1.0" encoding="utf-8"?>
<p:tagLst xmlns:a="http://schemas.openxmlformats.org/drawingml/2006/main" xmlns:r="http://schemas.openxmlformats.org/officeDocument/2006/relationships" xmlns:p="http://schemas.openxmlformats.org/presentationml/2006/main">
  <p:tag name="AS_UNIQUEID" val="13"/>
</p:tagLst>
</file>

<file path=ppt/tags/tag74.xml><?xml version="1.0" encoding="utf-8"?>
<p:tagLst xmlns:a="http://schemas.openxmlformats.org/drawingml/2006/main" xmlns:r="http://schemas.openxmlformats.org/officeDocument/2006/relationships" xmlns:p="http://schemas.openxmlformats.org/presentationml/2006/main">
  <p:tag name="AS_UNIQUEID" val="11"/>
</p:tagLst>
</file>

<file path=ppt/tags/tag75.xml><?xml version="1.0" encoding="utf-8"?>
<p:tagLst xmlns:a="http://schemas.openxmlformats.org/drawingml/2006/main" xmlns:r="http://schemas.openxmlformats.org/officeDocument/2006/relationships" xmlns:p="http://schemas.openxmlformats.org/presentationml/2006/main">
  <p:tag name="AS_UNIQUEID" val="12"/>
</p:tagLst>
</file>

<file path=ppt/tags/tag76.xml><?xml version="1.0" encoding="utf-8"?>
<p:tagLst xmlns:a="http://schemas.openxmlformats.org/drawingml/2006/main" xmlns:r="http://schemas.openxmlformats.org/officeDocument/2006/relationships" xmlns:p="http://schemas.openxmlformats.org/presentationml/2006/main">
  <p:tag name="AS_UNIQUEID" val="13"/>
</p:tagLst>
</file>

<file path=ppt/tags/tag77.xml><?xml version="1.0" encoding="utf-8"?>
<p:tagLst xmlns:a="http://schemas.openxmlformats.org/drawingml/2006/main" xmlns:r="http://schemas.openxmlformats.org/officeDocument/2006/relationships" xmlns:p="http://schemas.openxmlformats.org/presentationml/2006/main">
  <p:tag name="AS_UNIQUEID" val="11"/>
</p:tagLst>
</file>

<file path=ppt/tags/tag78.xml><?xml version="1.0" encoding="utf-8"?>
<p:tagLst xmlns:a="http://schemas.openxmlformats.org/drawingml/2006/main" xmlns:r="http://schemas.openxmlformats.org/officeDocument/2006/relationships" xmlns:p="http://schemas.openxmlformats.org/presentationml/2006/main">
  <p:tag name="AS_UNIQUEID" val="12"/>
</p:tagLst>
</file>

<file path=ppt/tags/tag79.xml><?xml version="1.0" encoding="utf-8"?>
<p:tagLst xmlns:a="http://schemas.openxmlformats.org/drawingml/2006/main" xmlns:r="http://schemas.openxmlformats.org/officeDocument/2006/relationships" xmlns:p="http://schemas.openxmlformats.org/presentationml/2006/main">
  <p:tag name="AS_UNIQUEID" val="13"/>
</p:tagLst>
</file>

<file path=ppt/tags/tag8.xml><?xml version="1.0" encoding="utf-8"?>
<p:tagLst xmlns:a="http://schemas.openxmlformats.org/drawingml/2006/main" xmlns:r="http://schemas.openxmlformats.org/officeDocument/2006/relationships" xmlns:p="http://schemas.openxmlformats.org/presentationml/2006/main">
  <p:tag name="AS_UNIQUEID" val="5"/>
</p:tagLst>
</file>

<file path=ppt/tags/tag80.xml><?xml version="1.0" encoding="utf-8"?>
<p:tagLst xmlns:a="http://schemas.openxmlformats.org/drawingml/2006/main" xmlns:r="http://schemas.openxmlformats.org/officeDocument/2006/relationships" xmlns:p="http://schemas.openxmlformats.org/presentationml/2006/main">
  <p:tag name="AS_UNIQUEID" val="14"/>
</p:tagLst>
</file>

<file path=ppt/tags/tag81.xml><?xml version="1.0" encoding="utf-8"?>
<p:tagLst xmlns:a="http://schemas.openxmlformats.org/drawingml/2006/main" xmlns:r="http://schemas.openxmlformats.org/officeDocument/2006/relationships" xmlns:p="http://schemas.openxmlformats.org/presentationml/2006/main">
  <p:tag name="AS_UNIQUEID" val="15"/>
</p:tagLst>
</file>

<file path=ppt/tags/tag82.xml><?xml version="1.0" encoding="utf-8"?>
<p:tagLst xmlns:a="http://schemas.openxmlformats.org/drawingml/2006/main" xmlns:r="http://schemas.openxmlformats.org/officeDocument/2006/relationships" xmlns:p="http://schemas.openxmlformats.org/presentationml/2006/main">
  <p:tag name="AS_UNIQUEID" val="16"/>
</p:tagLst>
</file>

<file path=ppt/tags/tag83.xml><?xml version="1.0" encoding="utf-8"?>
<p:tagLst xmlns:a="http://schemas.openxmlformats.org/drawingml/2006/main" xmlns:r="http://schemas.openxmlformats.org/officeDocument/2006/relationships" xmlns:p="http://schemas.openxmlformats.org/presentationml/2006/main">
  <p:tag name="AS_UNIQUEID" val="17"/>
</p:tagLst>
</file>

<file path=ppt/tags/tag84.xml><?xml version="1.0" encoding="utf-8"?>
<p:tagLst xmlns:a="http://schemas.openxmlformats.org/drawingml/2006/main" xmlns:r="http://schemas.openxmlformats.org/officeDocument/2006/relationships" xmlns:p="http://schemas.openxmlformats.org/presentationml/2006/main">
  <p:tag name="AS_UNIQUEID" val="18"/>
</p:tagLst>
</file>

<file path=ppt/tags/tag85.xml><?xml version="1.0" encoding="utf-8"?>
<p:tagLst xmlns:a="http://schemas.openxmlformats.org/drawingml/2006/main" xmlns:r="http://schemas.openxmlformats.org/officeDocument/2006/relationships" xmlns:p="http://schemas.openxmlformats.org/presentationml/2006/main">
  <p:tag name="AS_UNIQUEID" val="19"/>
</p:tagLst>
</file>

<file path=ppt/tags/tag86.xml><?xml version="1.0" encoding="utf-8"?>
<p:tagLst xmlns:a="http://schemas.openxmlformats.org/drawingml/2006/main" xmlns:r="http://schemas.openxmlformats.org/officeDocument/2006/relationships" xmlns:p="http://schemas.openxmlformats.org/presentationml/2006/main">
  <p:tag name="AS_UNIQUEID" val="17"/>
</p:tagLst>
</file>

<file path=ppt/tags/tag87.xml><?xml version="1.0" encoding="utf-8"?>
<p:tagLst xmlns:a="http://schemas.openxmlformats.org/drawingml/2006/main" xmlns:r="http://schemas.openxmlformats.org/officeDocument/2006/relationships" xmlns:p="http://schemas.openxmlformats.org/presentationml/2006/main">
  <p:tag name="AS_UNIQUEID" val="18"/>
</p:tagLst>
</file>

<file path=ppt/tags/tag88.xml><?xml version="1.0" encoding="utf-8"?>
<p:tagLst xmlns:a="http://schemas.openxmlformats.org/drawingml/2006/main" xmlns:r="http://schemas.openxmlformats.org/officeDocument/2006/relationships" xmlns:p="http://schemas.openxmlformats.org/presentationml/2006/main">
  <p:tag name="AS_UNIQUEID" val="19"/>
</p:tagLst>
</file>

<file path=ppt/tags/tag89.xml><?xml version="1.0" encoding="utf-8"?>
<p:tagLst xmlns:a="http://schemas.openxmlformats.org/drawingml/2006/main" xmlns:r="http://schemas.openxmlformats.org/officeDocument/2006/relationships" xmlns:p="http://schemas.openxmlformats.org/presentationml/2006/main">
  <p:tag name="AS_UNIQUEID" val="17"/>
</p:tagLst>
</file>

<file path=ppt/tags/tag9.xml><?xml version="1.0" encoding="utf-8"?>
<p:tagLst xmlns:a="http://schemas.openxmlformats.org/drawingml/2006/main" xmlns:r="http://schemas.openxmlformats.org/officeDocument/2006/relationships" xmlns:p="http://schemas.openxmlformats.org/presentationml/2006/main">
  <p:tag name="AS_UNIQUEID" val="6"/>
</p:tagLst>
</file>

<file path=ppt/tags/tag90.xml><?xml version="1.0" encoding="utf-8"?>
<p:tagLst xmlns:a="http://schemas.openxmlformats.org/drawingml/2006/main" xmlns:r="http://schemas.openxmlformats.org/officeDocument/2006/relationships" xmlns:p="http://schemas.openxmlformats.org/presentationml/2006/main">
  <p:tag name="AS_UNIQUEID" val="18"/>
</p:tagLst>
</file>

<file path=ppt/tags/tag91.xml><?xml version="1.0" encoding="utf-8"?>
<p:tagLst xmlns:a="http://schemas.openxmlformats.org/drawingml/2006/main" xmlns:r="http://schemas.openxmlformats.org/officeDocument/2006/relationships" xmlns:p="http://schemas.openxmlformats.org/presentationml/2006/main">
  <p:tag name="AS_UNIQUEID" val="19"/>
</p:tagLst>
</file>

<file path=ppt/tags/tag92.xml><?xml version="1.0" encoding="utf-8"?>
<p:tagLst xmlns:a="http://schemas.openxmlformats.org/drawingml/2006/main" xmlns:r="http://schemas.openxmlformats.org/officeDocument/2006/relationships" xmlns:p="http://schemas.openxmlformats.org/presentationml/2006/main">
  <p:tag name="AS_UNIQUEID" val="17"/>
</p:tagLst>
</file>

<file path=ppt/tags/tag93.xml><?xml version="1.0" encoding="utf-8"?>
<p:tagLst xmlns:a="http://schemas.openxmlformats.org/drawingml/2006/main" xmlns:r="http://schemas.openxmlformats.org/officeDocument/2006/relationships" xmlns:p="http://schemas.openxmlformats.org/presentationml/2006/main">
  <p:tag name="AS_UNIQUEID" val="18"/>
</p:tagLst>
</file>

<file path=ppt/tags/tag94.xml><?xml version="1.0" encoding="utf-8"?>
<p:tagLst xmlns:a="http://schemas.openxmlformats.org/drawingml/2006/main" xmlns:r="http://schemas.openxmlformats.org/officeDocument/2006/relationships" xmlns:p="http://schemas.openxmlformats.org/presentationml/2006/main">
  <p:tag name="AS_UNIQUEID" val="19"/>
</p:tagLst>
</file>

<file path=ppt/tags/tag95.xml><?xml version="1.0" encoding="utf-8"?>
<p:tagLst xmlns:a="http://schemas.openxmlformats.org/drawingml/2006/main" xmlns:r="http://schemas.openxmlformats.org/officeDocument/2006/relationships" xmlns:p="http://schemas.openxmlformats.org/presentationml/2006/main">
  <p:tag name="AS_UNIQUEID" val="17"/>
</p:tagLst>
</file>

<file path=ppt/tags/tag96.xml><?xml version="1.0" encoding="utf-8"?>
<p:tagLst xmlns:a="http://schemas.openxmlformats.org/drawingml/2006/main" xmlns:r="http://schemas.openxmlformats.org/officeDocument/2006/relationships" xmlns:p="http://schemas.openxmlformats.org/presentationml/2006/main">
  <p:tag name="AS_UNIQUEID" val="18"/>
</p:tagLst>
</file>

<file path=ppt/tags/tag97.xml><?xml version="1.0" encoding="utf-8"?>
<p:tagLst xmlns:a="http://schemas.openxmlformats.org/drawingml/2006/main" xmlns:r="http://schemas.openxmlformats.org/officeDocument/2006/relationships" xmlns:p="http://schemas.openxmlformats.org/presentationml/2006/main">
  <p:tag name="AS_UNIQUEID" val="19"/>
</p:tagLst>
</file>

<file path=ppt/tags/tag98.xml><?xml version="1.0" encoding="utf-8"?>
<p:tagLst xmlns:a="http://schemas.openxmlformats.org/drawingml/2006/main" xmlns:r="http://schemas.openxmlformats.org/officeDocument/2006/relationships" xmlns:p="http://schemas.openxmlformats.org/presentationml/2006/main">
  <p:tag name="AS_UNIQUEID" val="17"/>
</p:tagLst>
</file>

<file path=ppt/tags/tag99.xml><?xml version="1.0" encoding="utf-8"?>
<p:tagLst xmlns:a="http://schemas.openxmlformats.org/drawingml/2006/main" xmlns:r="http://schemas.openxmlformats.org/officeDocument/2006/relationships" xmlns:p="http://schemas.openxmlformats.org/presentationml/2006/main">
  <p:tag name="AS_UNIQUEID" val="18"/>
</p:tagLst>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9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9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Theme">
  <a:themeElements>
    <a:clrScheme name="10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0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Office Theme">
  <a:themeElements>
    <a:clrScheme name="1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Office Theme">
  <a:themeElements>
    <a:clrScheme name="1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780</TotalTime>
  <Words>132</Words>
  <Application>Microsoft Macintosh PowerPoint</Application>
  <PresentationFormat>On-screen Show (4:3)</PresentationFormat>
  <Paragraphs>6</Paragraphs>
  <Slides>1</Slides>
  <Notes>0</Notes>
  <HiddenSlides>0</HiddenSlides>
  <MMClips>0</MMClips>
  <ScaleCrop>false</ScaleCrop>
  <HeadingPairs>
    <vt:vector size="6" baseType="variant">
      <vt:variant>
        <vt:lpstr>Fonts Used</vt:lpstr>
      </vt:variant>
      <vt:variant>
        <vt:i4>7</vt:i4>
      </vt:variant>
      <vt:variant>
        <vt:lpstr>Theme</vt:lpstr>
      </vt:variant>
      <vt:variant>
        <vt:i4>13</vt:i4>
      </vt:variant>
      <vt:variant>
        <vt:lpstr>Slide Titles</vt:lpstr>
      </vt:variant>
      <vt:variant>
        <vt:i4>1</vt:i4>
      </vt:variant>
    </vt:vector>
  </HeadingPairs>
  <TitlesOfParts>
    <vt:vector size="21" baseType="lpstr">
      <vt:lpstr>Arial</vt:lpstr>
      <vt:lpstr>ＭＳ Ｐゴシック</vt:lpstr>
      <vt:lpstr>Times New Roman</vt:lpstr>
      <vt:lpstr>Wingdings</vt:lpstr>
      <vt:lpstr>Helvetica</vt:lpstr>
      <vt:lpstr>Calibri Light</vt:lpstr>
      <vt:lpstr>Calibri</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Irene pelletier</cp:lastModifiedBy>
  <cp:revision>74</cp:revision>
  <cp:lastPrinted>1601-01-01T00:00:00Z</cp:lastPrinted>
  <dcterms:created xsi:type="dcterms:W3CDTF">2011-04-18T21:44:13Z</dcterms:created>
  <dcterms:modified xsi:type="dcterms:W3CDTF">2023-07-20T06:32:28Z</dcterms:modified>
  <cp:category/>
</cp:coreProperties>
</file>