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heme/theme14.xml" ContentType="application/vnd.openxmlformats-officedocument.theme+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heme/theme15.xml" ContentType="application/vnd.openxmlformats-officedocument.theme+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728" r:id="rId1"/>
    <p:sldMasterId id="2147484438" r:id="rId2"/>
    <p:sldMasterId id="2147484439" r:id="rId3"/>
    <p:sldMasterId id="2147484440" r:id="rId4"/>
    <p:sldMasterId id="2147484441" r:id="rId5"/>
    <p:sldMasterId id="2147484442" r:id="rId6"/>
    <p:sldMasterId id="2147484443" r:id="rId7"/>
    <p:sldMasterId id="2147484444" r:id="rId8"/>
    <p:sldMasterId id="2147484445" r:id="rId9"/>
    <p:sldMasterId id="2147484446" r:id="rId10"/>
    <p:sldMasterId id="2147484447" r:id="rId11"/>
    <p:sldMasterId id="2147484448" r:id="rId12"/>
    <p:sldMasterId id="2147484449" r:id="rId13"/>
  </p:sldMasterIdLst>
  <p:notesMasterIdLst>
    <p:notesMasterId r:id="rId15"/>
  </p:notesMasterIdLst>
  <p:handoutMasterIdLst>
    <p:handoutMasterId r:id="rId16"/>
  </p:handoutMasterIdLst>
  <p:sldIdLst>
    <p:sldId id="256" r:id="rId14"/>
  </p:sldIdLst>
  <p:sldSz cx="9144000" cy="6858000" type="screen4x3"/>
  <p:notesSz cx="6858000" cy="9144000"/>
  <p:custDataLst>
    <p:tags r:id="rId17"/>
  </p:custDataLst>
  <p:defaultTextStyle>
    <a:defPPr>
      <a:defRPr lang="en-US"/>
    </a:defPPr>
    <a:lvl1pPr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2"/>
    <p:restoredTop sz="94545"/>
  </p:normalViewPr>
  <p:slideViewPr>
    <p:cSldViewPr>
      <p:cViewPr varScale="1">
        <p:scale>
          <a:sx n="108" d="100"/>
          <a:sy n="108" d="100"/>
        </p:scale>
        <p:origin x="2168" y="18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3" Type="http://schemas.openxmlformats.org/officeDocument/2006/relationships/tags" Target="../tags/tag455.xml"/><Relationship Id="rId2" Type="http://schemas.openxmlformats.org/officeDocument/2006/relationships/tags" Target="../tags/tag454.xml"/><Relationship Id="rId1" Type="http://schemas.openxmlformats.org/officeDocument/2006/relationships/theme" Target="../theme/theme15.xml"/><Relationship Id="rId5" Type="http://schemas.openxmlformats.org/officeDocument/2006/relationships/tags" Target="../tags/tag457.xml"/><Relationship Id="rId4" Type="http://schemas.openxmlformats.org/officeDocument/2006/relationships/tags" Target="../tags/tag45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Header Placeholder 1">
            <a:extLst>
              <a:ext uri="{FF2B5EF4-FFF2-40B4-BE49-F238E27FC236}">
                <a16:creationId xmlns:a16="http://schemas.microsoft.com/office/drawing/2014/main" id="{D960DC8C-699F-0CD7-B966-A370978FAF87}"/>
              </a:ext>
            </a:extLst>
          </p:cNvPr>
          <p:cNvSpPr>
            <a:spLocks noGrp="1" noChangeArrowheads="1"/>
          </p:cNvSpPr>
          <p:nvPr>
            <p:ph type="hdr" sz="quarter"/>
            <p:custDataLst>
              <p:tags r:id="rId2"/>
            </p:custDataLst>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16387" name="Date Placeholder 2">
            <a:extLst>
              <a:ext uri="{FF2B5EF4-FFF2-40B4-BE49-F238E27FC236}">
                <a16:creationId xmlns:a16="http://schemas.microsoft.com/office/drawing/2014/main" id="{8116E984-769B-9D94-16AA-D988F4241B66}"/>
              </a:ext>
            </a:extLst>
          </p:cNvPr>
          <p:cNvSpPr>
            <a:spLocks noGrp="1" noChangeArrowheads="1"/>
          </p:cNvSpPr>
          <p:nvPr>
            <p:ph type="dt" sz="quarter" idx="2"/>
            <p:custDataLst>
              <p:tags r:id="rId3"/>
            </p:custDataLst>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F2B9C8F2-806F-084C-A21E-48909BCB575C}" type="datetime1">
              <a:rPr lang="en-US" altLang="en-US"/>
              <a:pPr/>
              <a:t>7/20/23</a:t>
            </a:fld>
            <a:endParaRPr lang="en-US" altLang="en-US"/>
          </a:p>
        </p:txBody>
      </p:sp>
      <p:sp>
        <p:nvSpPr>
          <p:cNvPr id="16388" name="Footer Placeholder 3">
            <a:extLst>
              <a:ext uri="{FF2B5EF4-FFF2-40B4-BE49-F238E27FC236}">
                <a16:creationId xmlns:a16="http://schemas.microsoft.com/office/drawing/2014/main" id="{28BA50CD-D98D-70B4-D2CD-301FF5815FE7}"/>
              </a:ext>
            </a:extLst>
          </p:cNvPr>
          <p:cNvSpPr>
            <a:spLocks noGrp="1" noChangeArrowheads="1"/>
          </p:cNvSpPr>
          <p:nvPr>
            <p:ph type="ftr" sz="quarter" idx="3"/>
            <p:custDataLst>
              <p:tags r:id="rId4"/>
            </p:custDataLst>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16389" name="Slide Number Placeholder 4">
            <a:extLst>
              <a:ext uri="{FF2B5EF4-FFF2-40B4-BE49-F238E27FC236}">
                <a16:creationId xmlns:a16="http://schemas.microsoft.com/office/drawing/2014/main" id="{DEAC29B4-E236-5609-B5E7-07C4BBBECF39}"/>
              </a:ext>
            </a:extLst>
          </p:cNvPr>
          <p:cNvSpPr>
            <a:spLocks noGrp="1" noChangeArrowheads="1"/>
          </p:cNvSpPr>
          <p:nvPr>
            <p:ph type="sldNum" sz="quarter" idx="4"/>
            <p:custDataLst>
              <p:tags r:id="rId5"/>
            </p:custDataLst>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8DF3746-D94E-D341-AE58-395E9EDE847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449.xml"/><Relationship Id="rId7" Type="http://schemas.openxmlformats.org/officeDocument/2006/relationships/tags" Target="../tags/tag453.xml"/><Relationship Id="rId2" Type="http://schemas.openxmlformats.org/officeDocument/2006/relationships/tags" Target="../tags/tag448.xml"/><Relationship Id="rId1" Type="http://schemas.openxmlformats.org/officeDocument/2006/relationships/theme" Target="../theme/theme14.xml"/><Relationship Id="rId6" Type="http://schemas.openxmlformats.org/officeDocument/2006/relationships/tags" Target="../tags/tag452.xml"/><Relationship Id="rId5" Type="http://schemas.openxmlformats.org/officeDocument/2006/relationships/tags" Target="../tags/tag451.xml"/><Relationship Id="rId4" Type="http://schemas.openxmlformats.org/officeDocument/2006/relationships/tags" Target="../tags/tag45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Header Placeholder 1">
            <a:extLst>
              <a:ext uri="{FF2B5EF4-FFF2-40B4-BE49-F238E27FC236}">
                <a16:creationId xmlns:a16="http://schemas.microsoft.com/office/drawing/2014/main" id="{28560814-5E0E-E761-E5BB-58ED233B90B7}"/>
              </a:ext>
            </a:extLst>
          </p:cNvPr>
          <p:cNvSpPr>
            <a:spLocks noGrp="1" noChangeArrowheads="1"/>
          </p:cNvSpPr>
          <p:nvPr>
            <p:ph type="hdr" sz="quarter"/>
            <p:custDataLst>
              <p:tags r:id="rId2"/>
            </p:custDataLst>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5363" name="Date Placeholder 2">
            <a:extLst>
              <a:ext uri="{FF2B5EF4-FFF2-40B4-BE49-F238E27FC236}">
                <a16:creationId xmlns:a16="http://schemas.microsoft.com/office/drawing/2014/main" id="{36F6ECEE-D78E-0CFB-DA8E-E35B39C8BD7C}"/>
              </a:ext>
            </a:extLst>
          </p:cNvPr>
          <p:cNvSpPr>
            <a:spLocks noGrp="1" noChangeArrowheads="1"/>
          </p:cNvSpPr>
          <p:nvPr>
            <p:ph type="dt" idx="2"/>
            <p:custDataLst>
              <p:tags r:id="rId3"/>
            </p:custDataLst>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fld id="{661B551F-7D1F-8E46-BBB0-1EE45D772858}" type="datetime1">
              <a:rPr lang="en-US" altLang="en-US"/>
              <a:pPr/>
              <a:t>7/20/23</a:t>
            </a:fld>
            <a:endParaRPr lang="en-US" altLang="en-US"/>
          </a:p>
        </p:txBody>
      </p:sp>
      <p:sp>
        <p:nvSpPr>
          <p:cNvPr id="15364" name="Slide Image Placeholder 3">
            <a:extLst>
              <a:ext uri="{FF2B5EF4-FFF2-40B4-BE49-F238E27FC236}">
                <a16:creationId xmlns:a16="http://schemas.microsoft.com/office/drawing/2014/main" id="{50202014-4F4D-0827-0484-36E9FF32418A}"/>
              </a:ext>
            </a:extLst>
          </p:cNvPr>
          <p:cNvSpPr>
            <a:spLocks noGrp="1" noRot="1" noChangeAspect="1" noChangeArrowheads="1"/>
          </p:cNvSpPr>
          <p:nvPr>
            <p:ph type="sldImg" idx="5"/>
            <p:custDataLst>
              <p:tags r:id="rId4"/>
            </p:custDataLst>
          </p:nvPr>
        </p:nvSpPr>
        <p:spPr bwMode="auto">
          <a:xfrm>
            <a:off x="1143000" y="685800"/>
            <a:ext cx="4572000" cy="3429000"/>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Notes Placeholder 4">
            <a:extLst>
              <a:ext uri="{FF2B5EF4-FFF2-40B4-BE49-F238E27FC236}">
                <a16:creationId xmlns:a16="http://schemas.microsoft.com/office/drawing/2014/main" id="{DFD6A11B-EBEA-6ADB-C677-ADBB42F5F4D5}"/>
              </a:ext>
            </a:extLst>
          </p:cNvPr>
          <p:cNvSpPr>
            <a:spLocks noGrp="1" noChangeArrowheads="1"/>
          </p:cNvSpPr>
          <p:nvPr>
            <p:ph type="body" sz="quarter" idx="3"/>
            <p:custDataLst>
              <p:tags r:id="rId5"/>
            </p:custDataLst>
          </p:nvPr>
        </p:nvSpPr>
        <p:spPr bwMode="auto">
          <a:xfrm>
            <a:off x="685800" y="4343400"/>
            <a:ext cx="5486400" cy="41148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pPr lvl="0"/>
            <a:r>
              <a:rPr lang="en-US" altLang="en-US" noProof="0">
                <a:sym typeface="Wingdings"/>
              </a:rPr>
              <a:t>Click to edit Master text styles</a:t>
            </a:r>
          </a:p>
          <a:p>
            <a:pPr lvl="1"/>
            <a:r>
              <a:rPr lang="en-US" altLang="en-US" noProof="0">
                <a:sym typeface="Wingdings"/>
              </a:rPr>
              <a:t>Second level</a:t>
            </a:r>
          </a:p>
          <a:p>
            <a:pPr lvl="2"/>
            <a:r>
              <a:rPr lang="en-US" altLang="en-US" noProof="0">
                <a:sym typeface="Wingdings"/>
              </a:rPr>
              <a:t>Third level</a:t>
            </a:r>
          </a:p>
          <a:p>
            <a:pPr lvl="3"/>
            <a:r>
              <a:rPr lang="en-US" altLang="en-US" noProof="0">
                <a:sym typeface="Wingdings"/>
              </a:rPr>
              <a:t>Fourth level</a:t>
            </a:r>
          </a:p>
          <a:p>
            <a:pPr lvl="4"/>
            <a:r>
              <a:rPr lang="en-US" altLang="en-US" noProof="0">
                <a:sym typeface="Wingdings"/>
              </a:rPr>
              <a:t>Fifth level</a:t>
            </a:r>
          </a:p>
        </p:txBody>
      </p:sp>
      <p:sp>
        <p:nvSpPr>
          <p:cNvPr id="15366" name="Footer Placeholder 5">
            <a:extLst>
              <a:ext uri="{FF2B5EF4-FFF2-40B4-BE49-F238E27FC236}">
                <a16:creationId xmlns:a16="http://schemas.microsoft.com/office/drawing/2014/main" id="{BBA5A94A-7B91-9295-02D3-358D077233C4}"/>
              </a:ext>
            </a:extLst>
          </p:cNvPr>
          <p:cNvSpPr>
            <a:spLocks noGrp="1" noChangeArrowheads="1"/>
          </p:cNvSpPr>
          <p:nvPr>
            <p:ph type="ftr" sz="quarter" idx="3"/>
            <p:custDataLst>
              <p:tags r:id="rId6"/>
            </p:custDataLst>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5367" name="Slide Number Placeholder 6">
            <a:extLst>
              <a:ext uri="{FF2B5EF4-FFF2-40B4-BE49-F238E27FC236}">
                <a16:creationId xmlns:a16="http://schemas.microsoft.com/office/drawing/2014/main" id="{4B3EC323-C515-22AA-1F4F-B6160A401CAC}"/>
              </a:ext>
            </a:extLst>
          </p:cNvPr>
          <p:cNvSpPr>
            <a:spLocks noGrp="1" noChangeArrowheads="1"/>
          </p:cNvSpPr>
          <p:nvPr>
            <p:ph type="sldNum" sz="quarter" idx="4"/>
            <p:custDataLst>
              <p:tags r:id="rId7"/>
            </p:custDataLst>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A04751EF-C168-6A4A-87A9-AA0F9632272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tags" Target="../tags/tag322.xml"/><Relationship Id="rId2" Type="http://schemas.openxmlformats.org/officeDocument/2006/relationships/tags" Target="../tags/tag321.xml"/><Relationship Id="rId1" Type="http://schemas.openxmlformats.org/officeDocument/2006/relationships/tags" Target="../tags/tag320.xml"/><Relationship Id="rId4"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3" Type="http://schemas.openxmlformats.org/officeDocument/2006/relationships/tags" Target="../tags/tag325.xml"/><Relationship Id="rId2" Type="http://schemas.openxmlformats.org/officeDocument/2006/relationships/tags" Target="../tags/tag324.xml"/><Relationship Id="rId1" Type="http://schemas.openxmlformats.org/officeDocument/2006/relationships/tags" Target="../tags/tag323.xml"/><Relationship Id="rId4"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3" Type="http://schemas.openxmlformats.org/officeDocument/2006/relationships/tags" Target="../tags/tag328.xml"/><Relationship Id="rId2" Type="http://schemas.openxmlformats.org/officeDocument/2006/relationships/tags" Target="../tags/tag327.xml"/><Relationship Id="rId1" Type="http://schemas.openxmlformats.org/officeDocument/2006/relationships/tags" Target="../tags/tag326.xml"/><Relationship Id="rId4"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3" Type="http://schemas.openxmlformats.org/officeDocument/2006/relationships/tags" Target="../tags/tag331.xml"/><Relationship Id="rId2" Type="http://schemas.openxmlformats.org/officeDocument/2006/relationships/tags" Target="../tags/tag330.xml"/><Relationship Id="rId1" Type="http://schemas.openxmlformats.org/officeDocument/2006/relationships/tags" Target="../tags/tag329.xml"/><Relationship Id="rId4"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3" Type="http://schemas.openxmlformats.org/officeDocument/2006/relationships/tags" Target="../tags/tag334.xml"/><Relationship Id="rId2" Type="http://schemas.openxmlformats.org/officeDocument/2006/relationships/tags" Target="../tags/tag333.xml"/><Relationship Id="rId1" Type="http://schemas.openxmlformats.org/officeDocument/2006/relationships/tags" Target="../tags/tag332.xml"/><Relationship Id="rId4"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3" Type="http://schemas.openxmlformats.org/officeDocument/2006/relationships/tags" Target="../tags/tag337.xml"/><Relationship Id="rId2" Type="http://schemas.openxmlformats.org/officeDocument/2006/relationships/tags" Target="../tags/tag336.xml"/><Relationship Id="rId1" Type="http://schemas.openxmlformats.org/officeDocument/2006/relationships/tags" Target="../tags/tag335.xml"/><Relationship Id="rId4"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3" Type="http://schemas.openxmlformats.org/officeDocument/2006/relationships/tags" Target="../tags/tag340.xml"/><Relationship Id="rId2" Type="http://schemas.openxmlformats.org/officeDocument/2006/relationships/tags" Target="../tags/tag339.xml"/><Relationship Id="rId1" Type="http://schemas.openxmlformats.org/officeDocument/2006/relationships/tags" Target="../tags/tag338.xml"/><Relationship Id="rId4"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3" Type="http://schemas.openxmlformats.org/officeDocument/2006/relationships/tags" Target="../tags/tag343.xml"/><Relationship Id="rId2" Type="http://schemas.openxmlformats.org/officeDocument/2006/relationships/tags" Target="../tags/tag342.xml"/><Relationship Id="rId1" Type="http://schemas.openxmlformats.org/officeDocument/2006/relationships/tags" Target="../tags/tag341.xml"/><Relationship Id="rId4"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3" Type="http://schemas.openxmlformats.org/officeDocument/2006/relationships/tags" Target="../tags/tag346.xml"/><Relationship Id="rId2" Type="http://schemas.openxmlformats.org/officeDocument/2006/relationships/tags" Target="../tags/tag345.xml"/><Relationship Id="rId1" Type="http://schemas.openxmlformats.org/officeDocument/2006/relationships/tags" Target="../tags/tag344.xml"/><Relationship Id="rId4"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3" Type="http://schemas.openxmlformats.org/officeDocument/2006/relationships/tags" Target="../tags/tag349.xml"/><Relationship Id="rId2" Type="http://schemas.openxmlformats.org/officeDocument/2006/relationships/tags" Target="../tags/tag348.xml"/><Relationship Id="rId1" Type="http://schemas.openxmlformats.org/officeDocument/2006/relationships/tags" Target="../tags/tag347.xml"/><Relationship Id="rId4"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tags" Target="../tags/tag352.xml"/><Relationship Id="rId2" Type="http://schemas.openxmlformats.org/officeDocument/2006/relationships/tags" Target="../tags/tag351.xml"/><Relationship Id="rId1" Type="http://schemas.openxmlformats.org/officeDocument/2006/relationships/tags" Target="../tags/tag350.xml"/><Relationship Id="rId4"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3" Type="http://schemas.openxmlformats.org/officeDocument/2006/relationships/tags" Target="../tags/tag361.xml"/><Relationship Id="rId2" Type="http://schemas.openxmlformats.org/officeDocument/2006/relationships/tags" Target="../tags/tag360.xml"/><Relationship Id="rId1" Type="http://schemas.openxmlformats.org/officeDocument/2006/relationships/tags" Target="../tags/tag359.xml"/><Relationship Id="rId4"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3" Type="http://schemas.openxmlformats.org/officeDocument/2006/relationships/tags" Target="../tags/tag364.xml"/><Relationship Id="rId2" Type="http://schemas.openxmlformats.org/officeDocument/2006/relationships/tags" Target="../tags/tag363.xml"/><Relationship Id="rId1" Type="http://schemas.openxmlformats.org/officeDocument/2006/relationships/tags" Target="../tags/tag362.xml"/><Relationship Id="rId4"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3" Type="http://schemas.openxmlformats.org/officeDocument/2006/relationships/tags" Target="../tags/tag367.xml"/><Relationship Id="rId2" Type="http://schemas.openxmlformats.org/officeDocument/2006/relationships/tags" Target="../tags/tag366.xml"/><Relationship Id="rId1" Type="http://schemas.openxmlformats.org/officeDocument/2006/relationships/tags" Target="../tags/tag365.xml"/><Relationship Id="rId4"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3" Type="http://schemas.openxmlformats.org/officeDocument/2006/relationships/tags" Target="../tags/tag370.xml"/><Relationship Id="rId2" Type="http://schemas.openxmlformats.org/officeDocument/2006/relationships/tags" Target="../tags/tag369.xml"/><Relationship Id="rId1" Type="http://schemas.openxmlformats.org/officeDocument/2006/relationships/tags" Target="../tags/tag368.xml"/><Relationship Id="rId4"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3" Type="http://schemas.openxmlformats.org/officeDocument/2006/relationships/tags" Target="../tags/tag373.xml"/><Relationship Id="rId2" Type="http://schemas.openxmlformats.org/officeDocument/2006/relationships/tags" Target="../tags/tag372.xml"/><Relationship Id="rId1" Type="http://schemas.openxmlformats.org/officeDocument/2006/relationships/tags" Target="../tags/tag371.xml"/><Relationship Id="rId4"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3" Type="http://schemas.openxmlformats.org/officeDocument/2006/relationships/tags" Target="../tags/tag376.xml"/><Relationship Id="rId2" Type="http://schemas.openxmlformats.org/officeDocument/2006/relationships/tags" Target="../tags/tag375.xml"/><Relationship Id="rId1" Type="http://schemas.openxmlformats.org/officeDocument/2006/relationships/tags" Target="../tags/tag374.xml"/><Relationship Id="rId4"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3" Type="http://schemas.openxmlformats.org/officeDocument/2006/relationships/tags" Target="../tags/tag379.xml"/><Relationship Id="rId2" Type="http://schemas.openxmlformats.org/officeDocument/2006/relationships/tags" Target="../tags/tag378.xml"/><Relationship Id="rId1" Type="http://schemas.openxmlformats.org/officeDocument/2006/relationships/tags" Target="../tags/tag377.xml"/><Relationship Id="rId4"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3" Type="http://schemas.openxmlformats.org/officeDocument/2006/relationships/tags" Target="../tags/tag382.xml"/><Relationship Id="rId2" Type="http://schemas.openxmlformats.org/officeDocument/2006/relationships/tags" Target="../tags/tag381.xml"/><Relationship Id="rId1" Type="http://schemas.openxmlformats.org/officeDocument/2006/relationships/tags" Target="../tags/tag380.xml"/><Relationship Id="rId4"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3" Type="http://schemas.openxmlformats.org/officeDocument/2006/relationships/tags" Target="../tags/tag385.xml"/><Relationship Id="rId2" Type="http://schemas.openxmlformats.org/officeDocument/2006/relationships/tags" Target="../tags/tag384.xml"/><Relationship Id="rId1" Type="http://schemas.openxmlformats.org/officeDocument/2006/relationships/tags" Target="../tags/tag383.xml"/><Relationship Id="rId4"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3" Type="http://schemas.openxmlformats.org/officeDocument/2006/relationships/tags" Target="../tags/tag388.xml"/><Relationship Id="rId2" Type="http://schemas.openxmlformats.org/officeDocument/2006/relationships/tags" Target="../tags/tag387.xml"/><Relationship Id="rId1" Type="http://schemas.openxmlformats.org/officeDocument/2006/relationships/tags" Target="../tags/tag386.xml"/><Relationship Id="rId4"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tags" Target="../tags/tag391.xml"/><Relationship Id="rId2" Type="http://schemas.openxmlformats.org/officeDocument/2006/relationships/tags" Target="../tags/tag390.xml"/><Relationship Id="rId1" Type="http://schemas.openxmlformats.org/officeDocument/2006/relationships/tags" Target="../tags/tag389.xml"/><Relationship Id="rId4"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3" Type="http://schemas.openxmlformats.org/officeDocument/2006/relationships/tags" Target="../tags/tag400.xml"/><Relationship Id="rId2" Type="http://schemas.openxmlformats.org/officeDocument/2006/relationships/tags" Target="../tags/tag399.xml"/><Relationship Id="rId1" Type="http://schemas.openxmlformats.org/officeDocument/2006/relationships/tags" Target="../tags/tag398.xml"/><Relationship Id="rId4"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3" Type="http://schemas.openxmlformats.org/officeDocument/2006/relationships/tags" Target="../tags/tag403.xml"/><Relationship Id="rId2" Type="http://schemas.openxmlformats.org/officeDocument/2006/relationships/tags" Target="../tags/tag402.xml"/><Relationship Id="rId1" Type="http://schemas.openxmlformats.org/officeDocument/2006/relationships/tags" Target="../tags/tag401.xml"/><Relationship Id="rId4"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3" Type="http://schemas.openxmlformats.org/officeDocument/2006/relationships/tags" Target="../tags/tag406.xml"/><Relationship Id="rId2" Type="http://schemas.openxmlformats.org/officeDocument/2006/relationships/tags" Target="../tags/tag405.xml"/><Relationship Id="rId1" Type="http://schemas.openxmlformats.org/officeDocument/2006/relationships/tags" Target="../tags/tag404.xml"/><Relationship Id="rId4"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3" Type="http://schemas.openxmlformats.org/officeDocument/2006/relationships/tags" Target="../tags/tag409.xml"/><Relationship Id="rId2" Type="http://schemas.openxmlformats.org/officeDocument/2006/relationships/tags" Target="../tags/tag408.xml"/><Relationship Id="rId1" Type="http://schemas.openxmlformats.org/officeDocument/2006/relationships/tags" Target="../tags/tag407.xml"/><Relationship Id="rId4"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3" Type="http://schemas.openxmlformats.org/officeDocument/2006/relationships/tags" Target="../tags/tag412.xml"/><Relationship Id="rId2" Type="http://schemas.openxmlformats.org/officeDocument/2006/relationships/tags" Target="../tags/tag411.xml"/><Relationship Id="rId1" Type="http://schemas.openxmlformats.org/officeDocument/2006/relationships/tags" Target="../tags/tag410.xml"/><Relationship Id="rId4"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3" Type="http://schemas.openxmlformats.org/officeDocument/2006/relationships/tags" Target="../tags/tag415.xml"/><Relationship Id="rId2" Type="http://schemas.openxmlformats.org/officeDocument/2006/relationships/tags" Target="../tags/tag414.xml"/><Relationship Id="rId1" Type="http://schemas.openxmlformats.org/officeDocument/2006/relationships/tags" Target="../tags/tag413.xml"/><Relationship Id="rId4"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3" Type="http://schemas.openxmlformats.org/officeDocument/2006/relationships/tags" Target="../tags/tag418.xml"/><Relationship Id="rId2" Type="http://schemas.openxmlformats.org/officeDocument/2006/relationships/tags" Target="../tags/tag417.xml"/><Relationship Id="rId1" Type="http://schemas.openxmlformats.org/officeDocument/2006/relationships/tags" Target="../tags/tag416.xml"/><Relationship Id="rId4"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3" Type="http://schemas.openxmlformats.org/officeDocument/2006/relationships/tags" Target="../tags/tag421.xml"/><Relationship Id="rId2" Type="http://schemas.openxmlformats.org/officeDocument/2006/relationships/tags" Target="../tags/tag420.xml"/><Relationship Id="rId1" Type="http://schemas.openxmlformats.org/officeDocument/2006/relationships/tags" Target="../tags/tag419.xml"/><Relationship Id="rId4"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3" Type="http://schemas.openxmlformats.org/officeDocument/2006/relationships/tags" Target="../tags/tag424.xml"/><Relationship Id="rId2" Type="http://schemas.openxmlformats.org/officeDocument/2006/relationships/tags" Target="../tags/tag423.xml"/><Relationship Id="rId1" Type="http://schemas.openxmlformats.org/officeDocument/2006/relationships/tags" Target="../tags/tag422.xml"/><Relationship Id="rId4"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3" Type="http://schemas.openxmlformats.org/officeDocument/2006/relationships/tags" Target="../tags/tag427.xml"/><Relationship Id="rId2" Type="http://schemas.openxmlformats.org/officeDocument/2006/relationships/tags" Target="../tags/tag426.xml"/><Relationship Id="rId1" Type="http://schemas.openxmlformats.org/officeDocument/2006/relationships/tags" Target="../tags/tag425.xml"/><Relationship Id="rId4"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tags" Target="../tags/tag430.xml"/><Relationship Id="rId2" Type="http://schemas.openxmlformats.org/officeDocument/2006/relationships/tags" Target="../tags/tag429.xml"/><Relationship Id="rId1" Type="http://schemas.openxmlformats.org/officeDocument/2006/relationships/tags" Target="../tags/tag428.xml"/><Relationship Id="rId4"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37.xml"/></Relationships>
</file>

<file path=ppt/slideLayouts/_rels/slideLayout134.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38.xml"/></Relationships>
</file>

<file path=ppt/slideLayouts/_rels/slideLayout135.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39.xml"/></Relationships>
</file>

<file path=ppt/slideLayouts/_rels/slideLayout136.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0.xml"/></Relationships>
</file>

<file path=ppt/slideLayouts/_rels/slideLayout137.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1.xml"/></Relationships>
</file>

<file path=ppt/slideLayouts/_rels/slideLayout138.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2.xml"/></Relationships>
</file>

<file path=ppt/slideLayouts/_rels/slideLayout139.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3.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4.xml"/></Relationships>
</file>

<file path=ppt/slideLayouts/_rels/slideLayout141.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5.xml"/></Relationships>
</file>

<file path=ppt/slideLayouts/_rels/slideLayout142.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6.xml"/></Relationships>
</file>

<file path=ppt/slideLayouts/_rels/slideLayout143.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tags" Target="../tags/tag44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4"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4"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4"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4"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4"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4"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4"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4"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 Id="rId4"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4"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4"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 Id="rId4"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 Id="rId4"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tags" Target="../tags/tag166.xml"/><Relationship Id="rId2" Type="http://schemas.openxmlformats.org/officeDocument/2006/relationships/tags" Target="../tags/tag165.xml"/><Relationship Id="rId1" Type="http://schemas.openxmlformats.org/officeDocument/2006/relationships/tags" Target="../tags/tag164.xml"/><Relationship Id="rId4"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4"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 Id="rId4"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tags" Target="../tags/tag173.xml"/><Relationship Id="rId4"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tags" Target="../tags/tag178.xml"/><Relationship Id="rId2" Type="http://schemas.openxmlformats.org/officeDocument/2006/relationships/tags" Target="../tags/tag177.xml"/><Relationship Id="rId1" Type="http://schemas.openxmlformats.org/officeDocument/2006/relationships/tags" Target="../tags/tag176.xml"/><Relationship Id="rId4"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 Id="rId4"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 Id="rId4"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 Id="rId4"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 Id="rId4"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 Id="rId4"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 Id="rId4"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tags" Target="../tags/tag205.xml"/><Relationship Id="rId2" Type="http://schemas.openxmlformats.org/officeDocument/2006/relationships/tags" Target="../tags/tag204.xml"/><Relationship Id="rId1" Type="http://schemas.openxmlformats.org/officeDocument/2006/relationships/tags" Target="../tags/tag203.xml"/><Relationship Id="rId4"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3" Type="http://schemas.openxmlformats.org/officeDocument/2006/relationships/tags" Target="../tags/tag208.xml"/><Relationship Id="rId2" Type="http://schemas.openxmlformats.org/officeDocument/2006/relationships/tags" Target="../tags/tag207.xml"/><Relationship Id="rId1" Type="http://schemas.openxmlformats.org/officeDocument/2006/relationships/tags" Target="../tags/tag206.xml"/><Relationship Id="rId4"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 Id="rId4"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 Id="rId4"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 Id="rId4"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3" Type="http://schemas.openxmlformats.org/officeDocument/2006/relationships/tags" Target="../tags/tag220.xml"/><Relationship Id="rId2" Type="http://schemas.openxmlformats.org/officeDocument/2006/relationships/tags" Target="../tags/tag219.xml"/><Relationship Id="rId1" Type="http://schemas.openxmlformats.org/officeDocument/2006/relationships/tags" Target="../tags/tag218.xml"/><Relationship Id="rId4"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3" Type="http://schemas.openxmlformats.org/officeDocument/2006/relationships/tags" Target="../tags/tag223.xml"/><Relationship Id="rId2" Type="http://schemas.openxmlformats.org/officeDocument/2006/relationships/tags" Target="../tags/tag222.xml"/><Relationship Id="rId1" Type="http://schemas.openxmlformats.org/officeDocument/2006/relationships/tags" Target="../tags/tag221.xml"/><Relationship Id="rId4"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3" Type="http://schemas.openxmlformats.org/officeDocument/2006/relationships/tags" Target="../tags/tag226.xml"/><Relationship Id="rId2" Type="http://schemas.openxmlformats.org/officeDocument/2006/relationships/tags" Target="../tags/tag225.xml"/><Relationship Id="rId1" Type="http://schemas.openxmlformats.org/officeDocument/2006/relationships/tags" Target="../tags/tag224.xml"/><Relationship Id="rId4"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3" Type="http://schemas.openxmlformats.org/officeDocument/2006/relationships/tags" Target="../tags/tag229.xml"/><Relationship Id="rId2" Type="http://schemas.openxmlformats.org/officeDocument/2006/relationships/tags" Target="../tags/tag228.xml"/><Relationship Id="rId1" Type="http://schemas.openxmlformats.org/officeDocument/2006/relationships/tags" Target="../tags/tag227.xml"/><Relationship Id="rId4"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3" Type="http://schemas.openxmlformats.org/officeDocument/2006/relationships/tags" Target="../tags/tag232.xml"/><Relationship Id="rId2" Type="http://schemas.openxmlformats.org/officeDocument/2006/relationships/tags" Target="../tags/tag231.xml"/><Relationship Id="rId1" Type="http://schemas.openxmlformats.org/officeDocument/2006/relationships/tags" Target="../tags/tag230.xml"/><Relationship Id="rId4"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tags" Target="../tags/tag235.xml"/><Relationship Id="rId2" Type="http://schemas.openxmlformats.org/officeDocument/2006/relationships/tags" Target="../tags/tag234.xml"/><Relationship Id="rId1" Type="http://schemas.openxmlformats.org/officeDocument/2006/relationships/tags" Target="../tags/tag233.xml"/><Relationship Id="rId4"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tags" Target="../tags/tag244.xml"/><Relationship Id="rId2" Type="http://schemas.openxmlformats.org/officeDocument/2006/relationships/tags" Target="../tags/tag243.xml"/><Relationship Id="rId1" Type="http://schemas.openxmlformats.org/officeDocument/2006/relationships/tags" Target="../tags/tag242.xml"/><Relationship Id="rId4"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 Id="rId4"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tags" Target="../tags/tag250.xml"/><Relationship Id="rId2" Type="http://schemas.openxmlformats.org/officeDocument/2006/relationships/tags" Target="../tags/tag249.xml"/><Relationship Id="rId1" Type="http://schemas.openxmlformats.org/officeDocument/2006/relationships/tags" Target="../tags/tag248.xml"/><Relationship Id="rId4"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3" Type="http://schemas.openxmlformats.org/officeDocument/2006/relationships/tags" Target="../tags/tag253.xml"/><Relationship Id="rId2" Type="http://schemas.openxmlformats.org/officeDocument/2006/relationships/tags" Target="../tags/tag252.xml"/><Relationship Id="rId1" Type="http://schemas.openxmlformats.org/officeDocument/2006/relationships/tags" Target="../tags/tag251.xml"/><Relationship Id="rId4"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 Id="rId4"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3" Type="http://schemas.openxmlformats.org/officeDocument/2006/relationships/tags" Target="../tags/tag259.xml"/><Relationship Id="rId2" Type="http://schemas.openxmlformats.org/officeDocument/2006/relationships/tags" Target="../tags/tag258.xml"/><Relationship Id="rId1" Type="http://schemas.openxmlformats.org/officeDocument/2006/relationships/tags" Target="../tags/tag257.xml"/><Relationship Id="rId4"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3" Type="http://schemas.openxmlformats.org/officeDocument/2006/relationships/tags" Target="../tags/tag262.xml"/><Relationship Id="rId2" Type="http://schemas.openxmlformats.org/officeDocument/2006/relationships/tags" Target="../tags/tag261.xml"/><Relationship Id="rId1" Type="http://schemas.openxmlformats.org/officeDocument/2006/relationships/tags" Target="../tags/tag260.xml"/><Relationship Id="rId4"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3" Type="http://schemas.openxmlformats.org/officeDocument/2006/relationships/tags" Target="../tags/tag265.xml"/><Relationship Id="rId2" Type="http://schemas.openxmlformats.org/officeDocument/2006/relationships/tags" Target="../tags/tag264.xml"/><Relationship Id="rId1" Type="http://schemas.openxmlformats.org/officeDocument/2006/relationships/tags" Target="../tags/tag263.xml"/><Relationship Id="rId4"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3" Type="http://schemas.openxmlformats.org/officeDocument/2006/relationships/tags" Target="../tags/tag268.xml"/><Relationship Id="rId2" Type="http://schemas.openxmlformats.org/officeDocument/2006/relationships/tags" Target="../tags/tag267.xml"/><Relationship Id="rId1" Type="http://schemas.openxmlformats.org/officeDocument/2006/relationships/tags" Target="../tags/tag266.xml"/><Relationship Id="rId4"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3" Type="http://schemas.openxmlformats.org/officeDocument/2006/relationships/tags" Target="../tags/tag271.xml"/><Relationship Id="rId2" Type="http://schemas.openxmlformats.org/officeDocument/2006/relationships/tags" Target="../tags/tag270.xml"/><Relationship Id="rId1" Type="http://schemas.openxmlformats.org/officeDocument/2006/relationships/tags" Target="../tags/tag269.xml"/><Relationship Id="rId4"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tags" Target="../tags/tag274.xml"/><Relationship Id="rId2" Type="http://schemas.openxmlformats.org/officeDocument/2006/relationships/tags" Target="../tags/tag273.xml"/><Relationship Id="rId1" Type="http://schemas.openxmlformats.org/officeDocument/2006/relationships/tags" Target="../tags/tag272.xml"/><Relationship Id="rId4"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3" Type="http://schemas.openxmlformats.org/officeDocument/2006/relationships/tags" Target="../tags/tag283.xml"/><Relationship Id="rId2" Type="http://schemas.openxmlformats.org/officeDocument/2006/relationships/tags" Target="../tags/tag282.xml"/><Relationship Id="rId1" Type="http://schemas.openxmlformats.org/officeDocument/2006/relationships/tags" Target="../tags/tag281.xml"/><Relationship Id="rId4"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tags" Target="../tags/tag286.xml"/><Relationship Id="rId2" Type="http://schemas.openxmlformats.org/officeDocument/2006/relationships/tags" Target="../tags/tag285.xml"/><Relationship Id="rId1" Type="http://schemas.openxmlformats.org/officeDocument/2006/relationships/tags" Target="../tags/tag284.xml"/><Relationship Id="rId4"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3" Type="http://schemas.openxmlformats.org/officeDocument/2006/relationships/tags" Target="../tags/tag289.xml"/><Relationship Id="rId2" Type="http://schemas.openxmlformats.org/officeDocument/2006/relationships/tags" Target="../tags/tag288.xml"/><Relationship Id="rId1" Type="http://schemas.openxmlformats.org/officeDocument/2006/relationships/tags" Target="../tags/tag287.xml"/><Relationship Id="rId4"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3" Type="http://schemas.openxmlformats.org/officeDocument/2006/relationships/tags" Target="../tags/tag292.xml"/><Relationship Id="rId2" Type="http://schemas.openxmlformats.org/officeDocument/2006/relationships/tags" Target="../tags/tag291.xml"/><Relationship Id="rId1" Type="http://schemas.openxmlformats.org/officeDocument/2006/relationships/tags" Target="../tags/tag290.xml"/><Relationship Id="rId4"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3" Type="http://schemas.openxmlformats.org/officeDocument/2006/relationships/tags" Target="../tags/tag295.xml"/><Relationship Id="rId2" Type="http://schemas.openxmlformats.org/officeDocument/2006/relationships/tags" Target="../tags/tag294.xml"/><Relationship Id="rId1" Type="http://schemas.openxmlformats.org/officeDocument/2006/relationships/tags" Target="../tags/tag293.xml"/><Relationship Id="rId4"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3" Type="http://schemas.openxmlformats.org/officeDocument/2006/relationships/tags" Target="../tags/tag298.xml"/><Relationship Id="rId2" Type="http://schemas.openxmlformats.org/officeDocument/2006/relationships/tags" Target="../tags/tag297.xml"/><Relationship Id="rId1" Type="http://schemas.openxmlformats.org/officeDocument/2006/relationships/tags" Target="../tags/tag296.xml"/><Relationship Id="rId4"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3" Type="http://schemas.openxmlformats.org/officeDocument/2006/relationships/tags" Target="../tags/tag301.xml"/><Relationship Id="rId2" Type="http://schemas.openxmlformats.org/officeDocument/2006/relationships/tags" Target="../tags/tag300.xml"/><Relationship Id="rId1" Type="http://schemas.openxmlformats.org/officeDocument/2006/relationships/tags" Target="../tags/tag299.xml"/><Relationship Id="rId4"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3" Type="http://schemas.openxmlformats.org/officeDocument/2006/relationships/tags" Target="../tags/tag304.xml"/><Relationship Id="rId2" Type="http://schemas.openxmlformats.org/officeDocument/2006/relationships/tags" Target="../tags/tag303.xml"/><Relationship Id="rId1" Type="http://schemas.openxmlformats.org/officeDocument/2006/relationships/tags" Target="../tags/tag302.xml"/><Relationship Id="rId4"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3" Type="http://schemas.openxmlformats.org/officeDocument/2006/relationships/tags" Target="../tags/tag307.xml"/><Relationship Id="rId2" Type="http://schemas.openxmlformats.org/officeDocument/2006/relationships/tags" Target="../tags/tag306.xml"/><Relationship Id="rId1" Type="http://schemas.openxmlformats.org/officeDocument/2006/relationships/tags" Target="../tags/tag305.xml"/><Relationship Id="rId4"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3" Type="http://schemas.openxmlformats.org/officeDocument/2006/relationships/tags" Target="../tags/tag310.xml"/><Relationship Id="rId2" Type="http://schemas.openxmlformats.org/officeDocument/2006/relationships/tags" Target="../tags/tag309.xml"/><Relationship Id="rId1" Type="http://schemas.openxmlformats.org/officeDocument/2006/relationships/tags" Target="../tags/tag308.xml"/><Relationship Id="rId4"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tags" Target="../tags/tag313.xml"/><Relationship Id="rId2" Type="http://schemas.openxmlformats.org/officeDocument/2006/relationships/tags" Target="../tags/tag312.xml"/><Relationship Id="rId1" Type="http://schemas.openxmlformats.org/officeDocument/2006/relationships/tags" Target="../tags/tag311.xml"/><Relationship Id="rId4"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B809A56C-E032-E395-BEA6-BE61E606A27C}"/>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4C832B80-402F-5AAB-74D4-3318CBD66534}"/>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559BAE0A-E6D0-8929-2F34-9AB1F497B746}"/>
              </a:ext>
            </a:extLst>
          </p:cNvPr>
          <p:cNvSpPr>
            <a:spLocks noGrp="1" noChangeArrowheads="1"/>
          </p:cNvSpPr>
          <p:nvPr>
            <p:ph type="sldNum" sz="quarter" idx="12"/>
          </p:nvPr>
        </p:nvSpPr>
        <p:spPr>
          <a:ln/>
        </p:spPr>
        <p:txBody>
          <a:bodyPr/>
          <a:lstStyle>
            <a:lvl1pPr>
              <a:defRPr/>
            </a:lvl1pPr>
          </a:lstStyle>
          <a:p>
            <a:fld id="{8D7E2973-E5BA-4C4A-9222-69E5759CBE53}" type="slidenum">
              <a:rPr lang="en-US" altLang="en-US"/>
              <a:pPr/>
              <a:t>‹#›</a:t>
            </a:fld>
            <a:endParaRPr lang="en-US" altLang="en-US"/>
          </a:p>
        </p:txBody>
      </p:sp>
    </p:spTree>
    <p:extLst>
      <p:ext uri="{BB962C8B-B14F-4D97-AF65-F5344CB8AC3E}">
        <p14:creationId xmlns:p14="http://schemas.microsoft.com/office/powerpoint/2010/main" val="282962178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53C49B44-0499-B2A7-7453-6F983D483482}"/>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16FCEE3B-E360-0EE5-FF13-F5D48884613D}"/>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D641A51A-69AA-EE38-248E-D3316B59ADDF}"/>
              </a:ext>
            </a:extLst>
          </p:cNvPr>
          <p:cNvSpPr>
            <a:spLocks noGrp="1" noChangeArrowheads="1"/>
          </p:cNvSpPr>
          <p:nvPr>
            <p:ph type="sldNum" sz="quarter" idx="12"/>
          </p:nvPr>
        </p:nvSpPr>
        <p:spPr>
          <a:ln/>
        </p:spPr>
        <p:txBody>
          <a:bodyPr/>
          <a:lstStyle>
            <a:lvl1pPr>
              <a:defRPr/>
            </a:lvl1pPr>
          </a:lstStyle>
          <a:p>
            <a:fld id="{8FE9B9D0-9D6D-0E4E-9BA4-3B713AE4CEF9}" type="slidenum">
              <a:rPr lang="en-US" altLang="en-US"/>
              <a:pPr/>
              <a:t>‹#›</a:t>
            </a:fld>
            <a:endParaRPr lang="en-US" altLang="en-US"/>
          </a:p>
        </p:txBody>
      </p:sp>
    </p:spTree>
    <p:extLst>
      <p:ext uri="{BB962C8B-B14F-4D97-AF65-F5344CB8AC3E}">
        <p14:creationId xmlns:p14="http://schemas.microsoft.com/office/powerpoint/2010/main" val="1491327851"/>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4">
            <a:extLst>
              <a:ext uri="{FF2B5EF4-FFF2-40B4-BE49-F238E27FC236}">
                <a16:creationId xmlns:a16="http://schemas.microsoft.com/office/drawing/2014/main" id="{3E683D91-4096-CEDB-827C-E23F2DB2224B}"/>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3D6F6F40-4208-4EAD-9649-6504AFC9D3C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E013B266-DCA7-D5B1-D33B-6677ACD7E667}"/>
              </a:ext>
            </a:extLst>
          </p:cNvPr>
          <p:cNvSpPr>
            <a:spLocks noGrp="1" noChangeArrowheads="1"/>
          </p:cNvSpPr>
          <p:nvPr>
            <p:ph type="sldNum" sz="quarter" idx="12"/>
            <p:custDataLst>
              <p:tags r:id="rId3"/>
            </p:custDataLst>
          </p:nvPr>
        </p:nvSpPr>
        <p:spPr>
          <a:ln/>
        </p:spPr>
        <p:txBody>
          <a:bodyPr/>
          <a:lstStyle>
            <a:lvl1pPr>
              <a:defRPr/>
            </a:lvl1pPr>
          </a:lstStyle>
          <a:p>
            <a:fld id="{69A20A2F-B2E5-124D-AFEA-427DD94CD2D1}" type="slidenum">
              <a:rPr lang="en-US" altLang="en-US"/>
              <a:pPr/>
              <a:t>‹#›</a:t>
            </a:fld>
            <a:endParaRPr lang="en-US" altLang="en-US"/>
          </a:p>
        </p:txBody>
      </p:sp>
    </p:spTree>
    <p:extLst>
      <p:ext uri="{BB962C8B-B14F-4D97-AF65-F5344CB8AC3E}">
        <p14:creationId xmlns:p14="http://schemas.microsoft.com/office/powerpoint/2010/main" val="159625588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95E997B7-26DB-AFF8-A4E6-AE3B6DA9A88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A6DD41C9-D905-40A1-39BE-D24F6A52EEA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E3D17229-237F-1B37-04D6-4893A74C51EA}"/>
              </a:ext>
            </a:extLst>
          </p:cNvPr>
          <p:cNvSpPr>
            <a:spLocks noGrp="1" noChangeArrowheads="1"/>
          </p:cNvSpPr>
          <p:nvPr>
            <p:ph type="sldNum" sz="quarter" idx="12"/>
            <p:custDataLst>
              <p:tags r:id="rId3"/>
            </p:custDataLst>
          </p:nvPr>
        </p:nvSpPr>
        <p:spPr>
          <a:ln/>
        </p:spPr>
        <p:txBody>
          <a:bodyPr/>
          <a:lstStyle>
            <a:lvl1pPr>
              <a:defRPr/>
            </a:lvl1pPr>
          </a:lstStyle>
          <a:p>
            <a:fld id="{A0B3CE28-E8B2-224B-9094-7913388A45DD}" type="slidenum">
              <a:rPr lang="en-US" altLang="en-US"/>
              <a:pPr/>
              <a:t>‹#›</a:t>
            </a:fld>
            <a:endParaRPr lang="en-US" altLang="en-US"/>
          </a:p>
        </p:txBody>
      </p:sp>
    </p:spTree>
    <p:extLst>
      <p:ext uri="{BB962C8B-B14F-4D97-AF65-F5344CB8AC3E}">
        <p14:creationId xmlns:p14="http://schemas.microsoft.com/office/powerpoint/2010/main" val="37658886"/>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4">
            <a:extLst>
              <a:ext uri="{FF2B5EF4-FFF2-40B4-BE49-F238E27FC236}">
                <a16:creationId xmlns:a16="http://schemas.microsoft.com/office/drawing/2014/main" id="{C0C0080A-6F13-38BC-E811-955AB84D1FE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61DF1B8C-286E-0C3E-CD23-BAB4D3FFF4C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F0F91F65-7AF3-0CC3-E391-F5B0E3499535}"/>
              </a:ext>
            </a:extLst>
          </p:cNvPr>
          <p:cNvSpPr>
            <a:spLocks noGrp="1" noChangeArrowheads="1"/>
          </p:cNvSpPr>
          <p:nvPr>
            <p:ph type="sldNum" sz="quarter" idx="12"/>
            <p:custDataLst>
              <p:tags r:id="rId3"/>
            </p:custDataLst>
          </p:nvPr>
        </p:nvSpPr>
        <p:spPr>
          <a:ln/>
        </p:spPr>
        <p:txBody>
          <a:bodyPr/>
          <a:lstStyle>
            <a:lvl1pPr>
              <a:defRPr/>
            </a:lvl1pPr>
          </a:lstStyle>
          <a:p>
            <a:fld id="{4A8096C9-E63F-5143-A2B8-D9E6200576EB}" type="slidenum">
              <a:rPr lang="en-US" altLang="en-US"/>
              <a:pPr/>
              <a:t>‹#›</a:t>
            </a:fld>
            <a:endParaRPr lang="en-US" altLang="en-US"/>
          </a:p>
        </p:txBody>
      </p:sp>
    </p:spTree>
    <p:extLst>
      <p:ext uri="{BB962C8B-B14F-4D97-AF65-F5344CB8AC3E}">
        <p14:creationId xmlns:p14="http://schemas.microsoft.com/office/powerpoint/2010/main" val="2807728948"/>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4">
            <a:extLst>
              <a:ext uri="{FF2B5EF4-FFF2-40B4-BE49-F238E27FC236}">
                <a16:creationId xmlns:a16="http://schemas.microsoft.com/office/drawing/2014/main" id="{A634EA2B-FB3A-18A9-2ECE-B9EBF9A6ECD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E2B05E69-3D6D-D17F-467B-D1474CD343C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579BD096-1ED9-0A4A-E053-9E51A6040E21}"/>
              </a:ext>
            </a:extLst>
          </p:cNvPr>
          <p:cNvSpPr>
            <a:spLocks noGrp="1" noChangeArrowheads="1"/>
          </p:cNvSpPr>
          <p:nvPr>
            <p:ph type="sldNum" sz="quarter" idx="12"/>
            <p:custDataLst>
              <p:tags r:id="rId3"/>
            </p:custDataLst>
          </p:nvPr>
        </p:nvSpPr>
        <p:spPr>
          <a:ln/>
        </p:spPr>
        <p:txBody>
          <a:bodyPr/>
          <a:lstStyle>
            <a:lvl1pPr>
              <a:defRPr/>
            </a:lvl1pPr>
          </a:lstStyle>
          <a:p>
            <a:fld id="{146755E8-9E58-0F49-A222-0F9FF9EBD19E}" type="slidenum">
              <a:rPr lang="en-US" altLang="en-US"/>
              <a:pPr/>
              <a:t>‹#›</a:t>
            </a:fld>
            <a:endParaRPr lang="en-US" altLang="en-US"/>
          </a:p>
        </p:txBody>
      </p:sp>
    </p:spTree>
    <p:extLst>
      <p:ext uri="{BB962C8B-B14F-4D97-AF65-F5344CB8AC3E}">
        <p14:creationId xmlns:p14="http://schemas.microsoft.com/office/powerpoint/2010/main" val="2180777154"/>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4">
            <a:extLst>
              <a:ext uri="{FF2B5EF4-FFF2-40B4-BE49-F238E27FC236}">
                <a16:creationId xmlns:a16="http://schemas.microsoft.com/office/drawing/2014/main" id="{0E3267DC-ABD9-535F-4726-E5E66F20315B}"/>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5">
            <a:extLst>
              <a:ext uri="{FF2B5EF4-FFF2-40B4-BE49-F238E27FC236}">
                <a16:creationId xmlns:a16="http://schemas.microsoft.com/office/drawing/2014/main" id="{BC5DCF44-5B39-A73D-6C8A-C37CE620AC7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6">
            <a:extLst>
              <a:ext uri="{FF2B5EF4-FFF2-40B4-BE49-F238E27FC236}">
                <a16:creationId xmlns:a16="http://schemas.microsoft.com/office/drawing/2014/main" id="{7E04986C-0439-1C11-C5A5-9FA4A1748181}"/>
              </a:ext>
            </a:extLst>
          </p:cNvPr>
          <p:cNvSpPr>
            <a:spLocks noGrp="1" noChangeArrowheads="1"/>
          </p:cNvSpPr>
          <p:nvPr>
            <p:ph type="sldNum" sz="quarter" idx="12"/>
            <p:custDataLst>
              <p:tags r:id="rId3"/>
            </p:custDataLst>
          </p:nvPr>
        </p:nvSpPr>
        <p:spPr>
          <a:ln/>
        </p:spPr>
        <p:txBody>
          <a:bodyPr/>
          <a:lstStyle>
            <a:lvl1pPr>
              <a:defRPr/>
            </a:lvl1pPr>
          </a:lstStyle>
          <a:p>
            <a:fld id="{08508AF7-C43D-F942-9BD2-1B182402661E}" type="slidenum">
              <a:rPr lang="en-US" altLang="en-US"/>
              <a:pPr/>
              <a:t>‹#›</a:t>
            </a:fld>
            <a:endParaRPr lang="en-US" altLang="en-US"/>
          </a:p>
        </p:txBody>
      </p:sp>
    </p:spTree>
    <p:extLst>
      <p:ext uri="{BB962C8B-B14F-4D97-AF65-F5344CB8AC3E}">
        <p14:creationId xmlns:p14="http://schemas.microsoft.com/office/powerpoint/2010/main" val="2954057110"/>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4">
            <a:extLst>
              <a:ext uri="{FF2B5EF4-FFF2-40B4-BE49-F238E27FC236}">
                <a16:creationId xmlns:a16="http://schemas.microsoft.com/office/drawing/2014/main" id="{4A491046-3020-ACFB-8FF4-A229269D43A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5">
            <a:extLst>
              <a:ext uri="{FF2B5EF4-FFF2-40B4-BE49-F238E27FC236}">
                <a16:creationId xmlns:a16="http://schemas.microsoft.com/office/drawing/2014/main" id="{EE50B36E-8BBF-B04B-AE44-45596FE43FB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6">
            <a:extLst>
              <a:ext uri="{FF2B5EF4-FFF2-40B4-BE49-F238E27FC236}">
                <a16:creationId xmlns:a16="http://schemas.microsoft.com/office/drawing/2014/main" id="{2D7DE31C-55F4-39A1-E85C-076344358446}"/>
              </a:ext>
            </a:extLst>
          </p:cNvPr>
          <p:cNvSpPr>
            <a:spLocks noGrp="1" noChangeArrowheads="1"/>
          </p:cNvSpPr>
          <p:nvPr>
            <p:ph type="sldNum" sz="quarter" idx="12"/>
            <p:custDataLst>
              <p:tags r:id="rId3"/>
            </p:custDataLst>
          </p:nvPr>
        </p:nvSpPr>
        <p:spPr>
          <a:ln/>
        </p:spPr>
        <p:txBody>
          <a:bodyPr/>
          <a:lstStyle>
            <a:lvl1pPr>
              <a:defRPr/>
            </a:lvl1pPr>
          </a:lstStyle>
          <a:p>
            <a:fld id="{57D19BD7-5E4F-784A-81AD-1AA41262961E}" type="slidenum">
              <a:rPr lang="en-US" altLang="en-US"/>
              <a:pPr/>
              <a:t>‹#›</a:t>
            </a:fld>
            <a:endParaRPr lang="en-US" altLang="en-US"/>
          </a:p>
        </p:txBody>
      </p:sp>
    </p:spTree>
    <p:extLst>
      <p:ext uri="{BB962C8B-B14F-4D97-AF65-F5344CB8AC3E}">
        <p14:creationId xmlns:p14="http://schemas.microsoft.com/office/powerpoint/2010/main" val="131750598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DB8C9A3C-4165-D248-82EE-B83BE603F33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5">
            <a:extLst>
              <a:ext uri="{FF2B5EF4-FFF2-40B4-BE49-F238E27FC236}">
                <a16:creationId xmlns:a16="http://schemas.microsoft.com/office/drawing/2014/main" id="{192BF8CB-FD60-87B2-73D9-1BB6E2E9C53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6">
            <a:extLst>
              <a:ext uri="{FF2B5EF4-FFF2-40B4-BE49-F238E27FC236}">
                <a16:creationId xmlns:a16="http://schemas.microsoft.com/office/drawing/2014/main" id="{1FCCFD9B-F192-426D-DDBC-8DA88800B0FB}"/>
              </a:ext>
            </a:extLst>
          </p:cNvPr>
          <p:cNvSpPr>
            <a:spLocks noGrp="1" noChangeArrowheads="1"/>
          </p:cNvSpPr>
          <p:nvPr>
            <p:ph type="sldNum" sz="quarter" idx="12"/>
            <p:custDataLst>
              <p:tags r:id="rId3"/>
            </p:custDataLst>
          </p:nvPr>
        </p:nvSpPr>
        <p:spPr>
          <a:ln/>
        </p:spPr>
        <p:txBody>
          <a:bodyPr/>
          <a:lstStyle>
            <a:lvl1pPr>
              <a:defRPr/>
            </a:lvl1pPr>
          </a:lstStyle>
          <a:p>
            <a:fld id="{21C24604-976B-B24C-8995-E61E8FCEF4EF}" type="slidenum">
              <a:rPr lang="en-US" altLang="en-US"/>
              <a:pPr/>
              <a:t>‹#›</a:t>
            </a:fld>
            <a:endParaRPr lang="en-US" altLang="en-US"/>
          </a:p>
        </p:txBody>
      </p:sp>
    </p:spTree>
    <p:extLst>
      <p:ext uri="{BB962C8B-B14F-4D97-AF65-F5344CB8AC3E}">
        <p14:creationId xmlns:p14="http://schemas.microsoft.com/office/powerpoint/2010/main" val="3838437623"/>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4">
            <a:extLst>
              <a:ext uri="{FF2B5EF4-FFF2-40B4-BE49-F238E27FC236}">
                <a16:creationId xmlns:a16="http://schemas.microsoft.com/office/drawing/2014/main" id="{2A6479B3-18E4-9BB4-345E-71CC38BFA1D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606E28A7-4462-F926-FC3B-CCB1BD53DE0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944747BC-C0CF-2C73-4D74-95EE06463506}"/>
              </a:ext>
            </a:extLst>
          </p:cNvPr>
          <p:cNvSpPr>
            <a:spLocks noGrp="1" noChangeArrowheads="1"/>
          </p:cNvSpPr>
          <p:nvPr>
            <p:ph type="sldNum" sz="quarter" idx="12"/>
            <p:custDataLst>
              <p:tags r:id="rId3"/>
            </p:custDataLst>
          </p:nvPr>
        </p:nvSpPr>
        <p:spPr>
          <a:ln/>
        </p:spPr>
        <p:txBody>
          <a:bodyPr/>
          <a:lstStyle>
            <a:lvl1pPr>
              <a:defRPr/>
            </a:lvl1pPr>
          </a:lstStyle>
          <a:p>
            <a:fld id="{7A2C87C8-1CAE-5846-9C5D-C660C677278D}" type="slidenum">
              <a:rPr lang="en-US" altLang="en-US"/>
              <a:pPr/>
              <a:t>‹#›</a:t>
            </a:fld>
            <a:endParaRPr lang="en-US" altLang="en-US"/>
          </a:p>
        </p:txBody>
      </p:sp>
    </p:spTree>
    <p:extLst>
      <p:ext uri="{BB962C8B-B14F-4D97-AF65-F5344CB8AC3E}">
        <p14:creationId xmlns:p14="http://schemas.microsoft.com/office/powerpoint/2010/main" val="1436363642"/>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4">
            <a:extLst>
              <a:ext uri="{FF2B5EF4-FFF2-40B4-BE49-F238E27FC236}">
                <a16:creationId xmlns:a16="http://schemas.microsoft.com/office/drawing/2014/main" id="{D844000E-1BB8-A2B5-5B58-AEE174514B1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9AD89219-BFFE-9BDB-EABE-AECF585B69B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93795BBB-780B-1CB3-D2A1-0B35AC02D8EB}"/>
              </a:ext>
            </a:extLst>
          </p:cNvPr>
          <p:cNvSpPr>
            <a:spLocks noGrp="1" noChangeArrowheads="1"/>
          </p:cNvSpPr>
          <p:nvPr>
            <p:ph type="sldNum" sz="quarter" idx="12"/>
            <p:custDataLst>
              <p:tags r:id="rId3"/>
            </p:custDataLst>
          </p:nvPr>
        </p:nvSpPr>
        <p:spPr>
          <a:ln/>
        </p:spPr>
        <p:txBody>
          <a:bodyPr/>
          <a:lstStyle>
            <a:lvl1pPr>
              <a:defRPr/>
            </a:lvl1pPr>
          </a:lstStyle>
          <a:p>
            <a:fld id="{038A6638-5F56-4A4A-96AE-925FFAD36C4B}" type="slidenum">
              <a:rPr lang="en-US" altLang="en-US"/>
              <a:pPr/>
              <a:t>‹#›</a:t>
            </a:fld>
            <a:endParaRPr lang="en-US" altLang="en-US"/>
          </a:p>
        </p:txBody>
      </p:sp>
    </p:spTree>
    <p:extLst>
      <p:ext uri="{BB962C8B-B14F-4D97-AF65-F5344CB8AC3E}">
        <p14:creationId xmlns:p14="http://schemas.microsoft.com/office/powerpoint/2010/main" val="3717540080"/>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F432971F-7200-D7FF-6AB7-4B2399F3C9B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C02EDAB3-86E3-5596-2FC1-F183D4BC18C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B78BF77C-5E32-D071-7656-57558F4D4C6B}"/>
              </a:ext>
            </a:extLst>
          </p:cNvPr>
          <p:cNvSpPr>
            <a:spLocks noGrp="1" noChangeArrowheads="1"/>
          </p:cNvSpPr>
          <p:nvPr>
            <p:ph type="sldNum" sz="quarter" idx="12"/>
            <p:custDataLst>
              <p:tags r:id="rId3"/>
            </p:custDataLst>
          </p:nvPr>
        </p:nvSpPr>
        <p:spPr>
          <a:ln/>
        </p:spPr>
        <p:txBody>
          <a:bodyPr/>
          <a:lstStyle>
            <a:lvl1pPr>
              <a:defRPr/>
            </a:lvl1pPr>
          </a:lstStyle>
          <a:p>
            <a:fld id="{A2735438-7AA6-E140-BAE2-B7B7314DFF78}" type="slidenum">
              <a:rPr lang="en-US" altLang="en-US"/>
              <a:pPr/>
              <a:t>‹#›</a:t>
            </a:fld>
            <a:endParaRPr lang="en-US" altLang="en-US"/>
          </a:p>
        </p:txBody>
      </p:sp>
    </p:spTree>
    <p:extLst>
      <p:ext uri="{BB962C8B-B14F-4D97-AF65-F5344CB8AC3E}">
        <p14:creationId xmlns:p14="http://schemas.microsoft.com/office/powerpoint/2010/main" val="182820703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26A17E40-6A21-0416-169C-B879E7FA7284}"/>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BD0B93F5-93B7-7F91-9E54-3057FF2779B8}"/>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24754699-0914-656B-73A5-D11361EBD312}"/>
              </a:ext>
            </a:extLst>
          </p:cNvPr>
          <p:cNvSpPr>
            <a:spLocks noGrp="1" noChangeArrowheads="1"/>
          </p:cNvSpPr>
          <p:nvPr>
            <p:ph type="sldNum" sz="quarter" idx="12"/>
          </p:nvPr>
        </p:nvSpPr>
        <p:spPr>
          <a:ln/>
        </p:spPr>
        <p:txBody>
          <a:bodyPr/>
          <a:lstStyle>
            <a:lvl1pPr>
              <a:defRPr/>
            </a:lvl1pPr>
          </a:lstStyle>
          <a:p>
            <a:fld id="{3E980B7C-2254-C341-8229-654687B6C3B4}" type="slidenum">
              <a:rPr lang="en-US" altLang="en-US"/>
              <a:pPr/>
              <a:t>‹#›</a:t>
            </a:fld>
            <a:endParaRPr lang="en-US" altLang="en-US"/>
          </a:p>
        </p:txBody>
      </p:sp>
    </p:spTree>
    <p:extLst>
      <p:ext uri="{BB962C8B-B14F-4D97-AF65-F5344CB8AC3E}">
        <p14:creationId xmlns:p14="http://schemas.microsoft.com/office/powerpoint/2010/main" val="5687260"/>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622234E1-B9D2-4A8A-83D7-E5317C66C94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E94475BF-7B82-21FC-472F-BEB61CAF124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D3CC56AD-2D8E-281E-6CD6-2305DE825AAC}"/>
              </a:ext>
            </a:extLst>
          </p:cNvPr>
          <p:cNvSpPr>
            <a:spLocks noGrp="1" noChangeArrowheads="1"/>
          </p:cNvSpPr>
          <p:nvPr>
            <p:ph type="sldNum" sz="quarter" idx="12"/>
            <p:custDataLst>
              <p:tags r:id="rId3"/>
            </p:custDataLst>
          </p:nvPr>
        </p:nvSpPr>
        <p:spPr>
          <a:ln/>
        </p:spPr>
        <p:txBody>
          <a:bodyPr/>
          <a:lstStyle>
            <a:lvl1pPr>
              <a:defRPr/>
            </a:lvl1pPr>
          </a:lstStyle>
          <a:p>
            <a:fld id="{7B694AB4-90BF-2740-83F7-C73F5C38D51E}" type="slidenum">
              <a:rPr lang="en-US" altLang="en-US"/>
              <a:pPr/>
              <a:t>‹#›</a:t>
            </a:fld>
            <a:endParaRPr lang="en-US" altLang="en-US"/>
          </a:p>
        </p:txBody>
      </p:sp>
    </p:spTree>
    <p:extLst>
      <p:ext uri="{BB962C8B-B14F-4D97-AF65-F5344CB8AC3E}">
        <p14:creationId xmlns:p14="http://schemas.microsoft.com/office/powerpoint/2010/main" val="118959406"/>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F090E877-451D-9337-6DD4-7C60B2A38A1E}"/>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7E3785CC-7976-BE9C-2F14-45940C64F24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727B8A12-3781-678E-E49C-E50A703CC7AF}"/>
              </a:ext>
            </a:extLst>
          </p:cNvPr>
          <p:cNvSpPr>
            <a:spLocks noGrp="1" noChangeArrowheads="1"/>
          </p:cNvSpPr>
          <p:nvPr>
            <p:ph type="sldNum" sz="quarter" idx="12"/>
            <p:custDataLst>
              <p:tags r:id="rId3"/>
            </p:custDataLst>
          </p:nvPr>
        </p:nvSpPr>
        <p:spPr>
          <a:ln/>
        </p:spPr>
        <p:txBody>
          <a:bodyPr/>
          <a:lstStyle>
            <a:lvl1pPr>
              <a:defRPr/>
            </a:lvl1pPr>
          </a:lstStyle>
          <a:p>
            <a:fld id="{4B212181-2A65-9A46-9105-4A50FD3F6D47}" type="slidenum">
              <a:rPr lang="en-US" altLang="en-US"/>
              <a:pPr/>
              <a:t>‹#›</a:t>
            </a:fld>
            <a:endParaRPr lang="en-US" altLang="en-US"/>
          </a:p>
        </p:txBody>
      </p:sp>
    </p:spTree>
    <p:extLst>
      <p:ext uri="{BB962C8B-B14F-4D97-AF65-F5344CB8AC3E}">
        <p14:creationId xmlns:p14="http://schemas.microsoft.com/office/powerpoint/2010/main" val="2234322898"/>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D27F6841-57F4-4753-E053-89BE3E01DE7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828BE55C-0D09-95AA-7B0B-72456001845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AB79AFCC-0E32-3E3F-A8B4-E72996388D15}"/>
              </a:ext>
            </a:extLst>
          </p:cNvPr>
          <p:cNvSpPr>
            <a:spLocks noGrp="1" noChangeArrowheads="1"/>
          </p:cNvSpPr>
          <p:nvPr>
            <p:ph type="sldNum" sz="quarter" idx="12"/>
            <p:custDataLst>
              <p:tags r:id="rId3"/>
            </p:custDataLst>
          </p:nvPr>
        </p:nvSpPr>
        <p:spPr>
          <a:ln/>
        </p:spPr>
        <p:txBody>
          <a:bodyPr/>
          <a:lstStyle>
            <a:lvl1pPr>
              <a:defRPr/>
            </a:lvl1pPr>
          </a:lstStyle>
          <a:p>
            <a:fld id="{23896A2C-79E6-5343-A996-0194AAB023A6}" type="slidenum">
              <a:rPr lang="en-US" altLang="en-US"/>
              <a:pPr/>
              <a:t>‹#›</a:t>
            </a:fld>
            <a:endParaRPr lang="en-US" altLang="en-US"/>
          </a:p>
        </p:txBody>
      </p:sp>
    </p:spTree>
    <p:extLst>
      <p:ext uri="{BB962C8B-B14F-4D97-AF65-F5344CB8AC3E}">
        <p14:creationId xmlns:p14="http://schemas.microsoft.com/office/powerpoint/2010/main" val="291671763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46154574-0FE8-AB40-A350-9B8285921F5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4657F37D-E0A9-7C8E-BC59-90C4FAA15F7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07C329DF-3265-2758-A020-E47252215E24}"/>
              </a:ext>
            </a:extLst>
          </p:cNvPr>
          <p:cNvSpPr>
            <a:spLocks noGrp="1" noChangeArrowheads="1"/>
          </p:cNvSpPr>
          <p:nvPr>
            <p:ph type="sldNum" sz="quarter" idx="12"/>
            <p:custDataLst>
              <p:tags r:id="rId3"/>
            </p:custDataLst>
          </p:nvPr>
        </p:nvSpPr>
        <p:spPr>
          <a:ln/>
        </p:spPr>
        <p:txBody>
          <a:bodyPr/>
          <a:lstStyle>
            <a:lvl1pPr>
              <a:defRPr/>
            </a:lvl1pPr>
          </a:lstStyle>
          <a:p>
            <a:fld id="{0ED50B0E-AE2F-B447-9005-4A9839E721B3}" type="slidenum">
              <a:rPr lang="en-US" altLang="en-US"/>
              <a:pPr/>
              <a:t>‹#›</a:t>
            </a:fld>
            <a:endParaRPr lang="en-US" altLang="en-US"/>
          </a:p>
        </p:txBody>
      </p:sp>
    </p:spTree>
    <p:extLst>
      <p:ext uri="{BB962C8B-B14F-4D97-AF65-F5344CB8AC3E}">
        <p14:creationId xmlns:p14="http://schemas.microsoft.com/office/powerpoint/2010/main" val="2251796625"/>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833C6DA9-BFBA-0B85-93DA-8E39ACE7593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E42C2C5F-6E4F-2070-C0F4-0A803F9AACD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B03DEC4A-ACBE-D377-A32A-67825999BA2B}"/>
              </a:ext>
            </a:extLst>
          </p:cNvPr>
          <p:cNvSpPr>
            <a:spLocks noGrp="1" noChangeArrowheads="1"/>
          </p:cNvSpPr>
          <p:nvPr>
            <p:ph type="sldNum" sz="quarter" idx="12"/>
            <p:custDataLst>
              <p:tags r:id="rId3"/>
            </p:custDataLst>
          </p:nvPr>
        </p:nvSpPr>
        <p:spPr>
          <a:ln/>
        </p:spPr>
        <p:txBody>
          <a:bodyPr/>
          <a:lstStyle>
            <a:lvl1pPr>
              <a:defRPr/>
            </a:lvl1pPr>
          </a:lstStyle>
          <a:p>
            <a:fld id="{72216263-0901-6946-B7B0-B765DE1E44DD}" type="slidenum">
              <a:rPr lang="en-US" altLang="en-US"/>
              <a:pPr/>
              <a:t>‹#›</a:t>
            </a:fld>
            <a:endParaRPr lang="en-US" altLang="en-US"/>
          </a:p>
        </p:txBody>
      </p:sp>
    </p:spTree>
    <p:extLst>
      <p:ext uri="{BB962C8B-B14F-4D97-AF65-F5344CB8AC3E}">
        <p14:creationId xmlns:p14="http://schemas.microsoft.com/office/powerpoint/2010/main" val="2997698894"/>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7EE67858-87C8-A7C5-1F96-26BA727761CF}"/>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876BA9BB-A8C8-CE7E-CF25-807E4E15FAF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1C8B67BD-C92C-B5FF-C432-20EFFAB94C8D}"/>
              </a:ext>
            </a:extLst>
          </p:cNvPr>
          <p:cNvSpPr>
            <a:spLocks noGrp="1" noChangeArrowheads="1"/>
          </p:cNvSpPr>
          <p:nvPr>
            <p:ph type="sldNum" sz="quarter" idx="12"/>
            <p:custDataLst>
              <p:tags r:id="rId3"/>
            </p:custDataLst>
          </p:nvPr>
        </p:nvSpPr>
        <p:spPr>
          <a:ln/>
        </p:spPr>
        <p:txBody>
          <a:bodyPr/>
          <a:lstStyle>
            <a:lvl1pPr>
              <a:defRPr/>
            </a:lvl1pPr>
          </a:lstStyle>
          <a:p>
            <a:fld id="{F577FF27-2E95-AD4E-A1B4-613818E06E64}" type="slidenum">
              <a:rPr lang="en-US" altLang="en-US"/>
              <a:pPr/>
              <a:t>‹#›</a:t>
            </a:fld>
            <a:endParaRPr lang="en-US" altLang="en-US"/>
          </a:p>
        </p:txBody>
      </p:sp>
    </p:spTree>
    <p:extLst>
      <p:ext uri="{BB962C8B-B14F-4D97-AF65-F5344CB8AC3E}">
        <p14:creationId xmlns:p14="http://schemas.microsoft.com/office/powerpoint/2010/main" val="1651660071"/>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2AFD168E-4B5B-89E3-A563-43A592CBF3E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D63AB0E4-BF74-95D0-36BE-226D8D08545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AE1756B0-0E6D-5608-5840-A005A6BC4858}"/>
              </a:ext>
            </a:extLst>
          </p:cNvPr>
          <p:cNvSpPr>
            <a:spLocks noGrp="1" noChangeArrowheads="1"/>
          </p:cNvSpPr>
          <p:nvPr>
            <p:ph type="sldNum" sz="quarter" idx="12"/>
            <p:custDataLst>
              <p:tags r:id="rId3"/>
            </p:custDataLst>
          </p:nvPr>
        </p:nvSpPr>
        <p:spPr>
          <a:ln/>
        </p:spPr>
        <p:txBody>
          <a:bodyPr/>
          <a:lstStyle>
            <a:lvl1pPr>
              <a:defRPr/>
            </a:lvl1pPr>
          </a:lstStyle>
          <a:p>
            <a:fld id="{B3F2B029-24D2-364B-8163-9B55981B3E4B}" type="slidenum">
              <a:rPr lang="en-US" altLang="en-US"/>
              <a:pPr/>
              <a:t>‹#›</a:t>
            </a:fld>
            <a:endParaRPr lang="en-US" altLang="en-US"/>
          </a:p>
        </p:txBody>
      </p:sp>
    </p:spTree>
    <p:extLst>
      <p:ext uri="{BB962C8B-B14F-4D97-AF65-F5344CB8AC3E}">
        <p14:creationId xmlns:p14="http://schemas.microsoft.com/office/powerpoint/2010/main" val="2043021974"/>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847753E-C6A8-4E9C-30CA-A8E06A286B5B}"/>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C239D988-12C6-83C1-E188-60324EB21BB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B41DBF1E-0733-8368-A92A-24059C811481}"/>
              </a:ext>
            </a:extLst>
          </p:cNvPr>
          <p:cNvSpPr>
            <a:spLocks noGrp="1" noChangeArrowheads="1"/>
          </p:cNvSpPr>
          <p:nvPr>
            <p:ph type="sldNum" sz="quarter" idx="12"/>
            <p:custDataLst>
              <p:tags r:id="rId3"/>
            </p:custDataLst>
          </p:nvPr>
        </p:nvSpPr>
        <p:spPr>
          <a:ln/>
        </p:spPr>
        <p:txBody>
          <a:bodyPr/>
          <a:lstStyle>
            <a:lvl1pPr>
              <a:defRPr/>
            </a:lvl1pPr>
          </a:lstStyle>
          <a:p>
            <a:fld id="{5AC0F365-B9A8-4345-9822-1D620699326B}" type="slidenum">
              <a:rPr lang="en-US" altLang="en-US"/>
              <a:pPr/>
              <a:t>‹#›</a:t>
            </a:fld>
            <a:endParaRPr lang="en-US" altLang="en-US"/>
          </a:p>
        </p:txBody>
      </p:sp>
    </p:spTree>
    <p:extLst>
      <p:ext uri="{BB962C8B-B14F-4D97-AF65-F5344CB8AC3E}">
        <p14:creationId xmlns:p14="http://schemas.microsoft.com/office/powerpoint/2010/main" val="63600744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212B78E3-9C42-1CD2-9514-A1BF445936F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EA12F7D0-5816-8781-BF6A-BD6F21A2F3F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9AF997D3-CAEA-25CA-935B-EF783A308E04}"/>
              </a:ext>
            </a:extLst>
          </p:cNvPr>
          <p:cNvSpPr>
            <a:spLocks noGrp="1" noChangeArrowheads="1"/>
          </p:cNvSpPr>
          <p:nvPr>
            <p:ph type="sldNum" sz="quarter" idx="12"/>
            <p:custDataLst>
              <p:tags r:id="rId3"/>
            </p:custDataLst>
          </p:nvPr>
        </p:nvSpPr>
        <p:spPr>
          <a:ln/>
        </p:spPr>
        <p:txBody>
          <a:bodyPr/>
          <a:lstStyle>
            <a:lvl1pPr>
              <a:defRPr/>
            </a:lvl1pPr>
          </a:lstStyle>
          <a:p>
            <a:fld id="{65E72106-1A12-7C41-A664-D2C22D0477DF}" type="slidenum">
              <a:rPr lang="en-US" altLang="en-US"/>
              <a:pPr/>
              <a:t>‹#›</a:t>
            </a:fld>
            <a:endParaRPr lang="en-US" altLang="en-US"/>
          </a:p>
        </p:txBody>
      </p:sp>
    </p:spTree>
    <p:extLst>
      <p:ext uri="{BB962C8B-B14F-4D97-AF65-F5344CB8AC3E}">
        <p14:creationId xmlns:p14="http://schemas.microsoft.com/office/powerpoint/2010/main" val="1774388988"/>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22A95779-78B5-F88B-143D-85B6C607E57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256DFC10-5B53-E187-5FB5-D9EB8602CBD8}"/>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66B97351-20B0-5237-F324-AD0F12CA52CD}"/>
              </a:ext>
            </a:extLst>
          </p:cNvPr>
          <p:cNvSpPr>
            <a:spLocks noGrp="1" noChangeArrowheads="1"/>
          </p:cNvSpPr>
          <p:nvPr>
            <p:ph type="sldNum" sz="quarter" idx="12"/>
            <p:custDataLst>
              <p:tags r:id="rId3"/>
            </p:custDataLst>
          </p:nvPr>
        </p:nvSpPr>
        <p:spPr>
          <a:ln/>
        </p:spPr>
        <p:txBody>
          <a:bodyPr/>
          <a:lstStyle>
            <a:lvl1pPr>
              <a:defRPr/>
            </a:lvl1pPr>
          </a:lstStyle>
          <a:p>
            <a:fld id="{A1D728D1-982E-3F45-B980-CCECE1F32C3C}" type="slidenum">
              <a:rPr lang="en-US" altLang="en-US"/>
              <a:pPr/>
              <a:t>‹#›</a:t>
            </a:fld>
            <a:endParaRPr lang="en-US" altLang="en-US"/>
          </a:p>
        </p:txBody>
      </p:sp>
    </p:spTree>
    <p:extLst>
      <p:ext uri="{BB962C8B-B14F-4D97-AF65-F5344CB8AC3E}">
        <p14:creationId xmlns:p14="http://schemas.microsoft.com/office/powerpoint/2010/main" val="87068746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1E998BAF-2BEE-6943-FB58-B6E10D631D4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222B02C1-B1EC-38DD-2EEC-DF50D33E296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96F4DFCD-31F8-5106-54E0-9D7F47DC5258}"/>
              </a:ext>
            </a:extLst>
          </p:cNvPr>
          <p:cNvSpPr>
            <a:spLocks noGrp="1" noChangeArrowheads="1"/>
          </p:cNvSpPr>
          <p:nvPr>
            <p:ph type="sldNum" sz="quarter" idx="12"/>
            <p:custDataLst>
              <p:tags r:id="rId3"/>
            </p:custDataLst>
          </p:nvPr>
        </p:nvSpPr>
        <p:spPr>
          <a:ln/>
        </p:spPr>
        <p:txBody>
          <a:bodyPr/>
          <a:lstStyle>
            <a:lvl1pPr>
              <a:defRPr/>
            </a:lvl1pPr>
          </a:lstStyle>
          <a:p>
            <a:fld id="{17B76D5A-C803-EC49-BCCA-DF74D3F6FCC0}" type="slidenum">
              <a:rPr lang="en-US" altLang="en-US"/>
              <a:pPr/>
              <a:t>‹#›</a:t>
            </a:fld>
            <a:endParaRPr lang="en-US" altLang="en-US"/>
          </a:p>
        </p:txBody>
      </p:sp>
    </p:spTree>
    <p:extLst>
      <p:ext uri="{BB962C8B-B14F-4D97-AF65-F5344CB8AC3E}">
        <p14:creationId xmlns:p14="http://schemas.microsoft.com/office/powerpoint/2010/main" val="2971400567"/>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B556557E-09DC-4D37-21E0-7751AEA7481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8E4272C-9F9D-5338-43CD-D93105BF4076}"/>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66938A53-C237-4AC2-24AF-248BEDFE3247}"/>
              </a:ext>
            </a:extLst>
          </p:cNvPr>
          <p:cNvSpPr>
            <a:spLocks noGrp="1" noChangeArrowheads="1"/>
          </p:cNvSpPr>
          <p:nvPr>
            <p:ph type="sldNum" sz="quarter" idx="12"/>
            <p:custDataLst>
              <p:tags r:id="rId3"/>
            </p:custDataLst>
          </p:nvPr>
        </p:nvSpPr>
        <p:spPr>
          <a:ln/>
        </p:spPr>
        <p:txBody>
          <a:bodyPr/>
          <a:lstStyle>
            <a:lvl1pPr>
              <a:defRPr/>
            </a:lvl1pPr>
          </a:lstStyle>
          <a:p>
            <a:fld id="{B9E144D0-A2F6-0C4D-BF51-4BEE42255DBB}" type="slidenum">
              <a:rPr lang="en-US" altLang="en-US"/>
              <a:pPr/>
              <a:t>‹#›</a:t>
            </a:fld>
            <a:endParaRPr lang="en-US" altLang="en-US"/>
          </a:p>
        </p:txBody>
      </p:sp>
    </p:spTree>
    <p:extLst>
      <p:ext uri="{BB962C8B-B14F-4D97-AF65-F5344CB8AC3E}">
        <p14:creationId xmlns:p14="http://schemas.microsoft.com/office/powerpoint/2010/main" val="3284961995"/>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22D7C78C-A793-5BD3-7DC9-EEC8D931F57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325C6257-098C-2D10-2C48-5C56D1664438}"/>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39B2D124-75FD-05BB-6EDB-CF3E96F475A7}"/>
              </a:ext>
            </a:extLst>
          </p:cNvPr>
          <p:cNvSpPr>
            <a:spLocks noGrp="1" noChangeArrowheads="1"/>
          </p:cNvSpPr>
          <p:nvPr>
            <p:ph type="sldNum" sz="quarter" idx="12"/>
            <p:custDataLst>
              <p:tags r:id="rId3"/>
            </p:custDataLst>
          </p:nvPr>
        </p:nvSpPr>
        <p:spPr>
          <a:ln/>
        </p:spPr>
        <p:txBody>
          <a:bodyPr/>
          <a:lstStyle>
            <a:lvl1pPr>
              <a:defRPr/>
            </a:lvl1pPr>
          </a:lstStyle>
          <a:p>
            <a:fld id="{82692CBD-D00F-DD48-9FE0-D980AAB11B7F}" type="slidenum">
              <a:rPr lang="en-US" altLang="en-US"/>
              <a:pPr/>
              <a:t>‹#›</a:t>
            </a:fld>
            <a:endParaRPr lang="en-US" altLang="en-US"/>
          </a:p>
        </p:txBody>
      </p:sp>
    </p:spTree>
    <p:extLst>
      <p:ext uri="{BB962C8B-B14F-4D97-AF65-F5344CB8AC3E}">
        <p14:creationId xmlns:p14="http://schemas.microsoft.com/office/powerpoint/2010/main" val="3093471907"/>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B3727E80-EBC9-4C93-F86A-06867E1F8BE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BEADF178-E383-0147-AFE3-0B9C20E1A71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A04B2F2F-DE07-CA5B-F4A8-24C11190B659}"/>
              </a:ext>
            </a:extLst>
          </p:cNvPr>
          <p:cNvSpPr>
            <a:spLocks noGrp="1" noChangeArrowheads="1"/>
          </p:cNvSpPr>
          <p:nvPr>
            <p:ph type="sldNum" sz="quarter" idx="12"/>
            <p:custDataLst>
              <p:tags r:id="rId3"/>
            </p:custDataLst>
          </p:nvPr>
        </p:nvSpPr>
        <p:spPr>
          <a:ln/>
        </p:spPr>
        <p:txBody>
          <a:bodyPr/>
          <a:lstStyle>
            <a:lvl1pPr>
              <a:defRPr/>
            </a:lvl1pPr>
          </a:lstStyle>
          <a:p>
            <a:fld id="{1E6D3E69-A058-AC42-BA73-1DDC32D078F7}" type="slidenum">
              <a:rPr lang="en-US" altLang="en-US"/>
              <a:pPr/>
              <a:t>‹#›</a:t>
            </a:fld>
            <a:endParaRPr lang="en-US" altLang="en-US"/>
          </a:p>
        </p:txBody>
      </p:sp>
    </p:spTree>
    <p:extLst>
      <p:ext uri="{BB962C8B-B14F-4D97-AF65-F5344CB8AC3E}">
        <p14:creationId xmlns:p14="http://schemas.microsoft.com/office/powerpoint/2010/main" val="2371716895"/>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F7695795-C4B9-4BC7-1104-56AF39DB55C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60E516EB-ACB7-1AFA-0857-9337DB4C000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D8FAC473-0AE1-B121-79D7-B4EBFF674682}"/>
              </a:ext>
            </a:extLst>
          </p:cNvPr>
          <p:cNvSpPr>
            <a:spLocks noGrp="1" noChangeArrowheads="1"/>
          </p:cNvSpPr>
          <p:nvPr>
            <p:ph type="sldNum" sz="quarter" idx="12"/>
            <p:custDataLst>
              <p:tags r:id="rId3"/>
            </p:custDataLst>
          </p:nvPr>
        </p:nvSpPr>
        <p:spPr>
          <a:ln/>
        </p:spPr>
        <p:txBody>
          <a:bodyPr/>
          <a:lstStyle>
            <a:lvl1pPr>
              <a:defRPr/>
            </a:lvl1pPr>
          </a:lstStyle>
          <a:p>
            <a:fld id="{8D723C04-F28A-9D40-BFD7-08358B9935B4}" type="slidenum">
              <a:rPr lang="en-US" altLang="en-US"/>
              <a:pPr/>
              <a:t>‹#›</a:t>
            </a:fld>
            <a:endParaRPr lang="en-US" altLang="en-US"/>
          </a:p>
        </p:txBody>
      </p:sp>
    </p:spTree>
    <p:extLst>
      <p:ext uri="{BB962C8B-B14F-4D97-AF65-F5344CB8AC3E}">
        <p14:creationId xmlns:p14="http://schemas.microsoft.com/office/powerpoint/2010/main" val="2386706647"/>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8CB4C522-CF50-8670-8C60-AFF78F3FEC0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6C3553A-1C8D-7AE1-729D-43D02DF3DA5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25437F7F-771B-3939-FBFD-CA716B79F13D}"/>
              </a:ext>
            </a:extLst>
          </p:cNvPr>
          <p:cNvSpPr>
            <a:spLocks noGrp="1" noChangeArrowheads="1"/>
          </p:cNvSpPr>
          <p:nvPr>
            <p:ph type="sldNum" sz="quarter" idx="12"/>
            <p:custDataLst>
              <p:tags r:id="rId3"/>
            </p:custDataLst>
          </p:nvPr>
        </p:nvSpPr>
        <p:spPr>
          <a:ln/>
        </p:spPr>
        <p:txBody>
          <a:bodyPr/>
          <a:lstStyle>
            <a:lvl1pPr>
              <a:defRPr/>
            </a:lvl1pPr>
          </a:lstStyle>
          <a:p>
            <a:fld id="{3C48C0E2-F32A-9E40-80B7-AB16FD1F9EA2}" type="slidenum">
              <a:rPr lang="en-US" altLang="en-US"/>
              <a:pPr/>
              <a:t>‹#›</a:t>
            </a:fld>
            <a:endParaRPr lang="en-US" altLang="en-US"/>
          </a:p>
        </p:txBody>
      </p:sp>
    </p:spTree>
    <p:extLst>
      <p:ext uri="{BB962C8B-B14F-4D97-AF65-F5344CB8AC3E}">
        <p14:creationId xmlns:p14="http://schemas.microsoft.com/office/powerpoint/2010/main" val="341319861"/>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B8FBB7E1-1EBA-D761-4AD2-6F5DD592F3A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BDECECDB-2ED3-5A7A-A600-961C07D2AE44}"/>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C018A430-3714-57B8-FB80-128E803B221B}"/>
              </a:ext>
            </a:extLst>
          </p:cNvPr>
          <p:cNvSpPr>
            <a:spLocks noGrp="1" noChangeArrowheads="1"/>
          </p:cNvSpPr>
          <p:nvPr>
            <p:ph type="sldNum" sz="quarter" idx="12"/>
            <p:custDataLst>
              <p:tags r:id="rId3"/>
            </p:custDataLst>
          </p:nvPr>
        </p:nvSpPr>
        <p:spPr>
          <a:ln/>
        </p:spPr>
        <p:txBody>
          <a:bodyPr/>
          <a:lstStyle>
            <a:lvl1pPr>
              <a:defRPr/>
            </a:lvl1pPr>
          </a:lstStyle>
          <a:p>
            <a:fld id="{88A8A369-BC09-474C-A1C0-337949457FAD}" type="slidenum">
              <a:rPr lang="en-US" altLang="en-US"/>
              <a:pPr/>
              <a:t>‹#›</a:t>
            </a:fld>
            <a:endParaRPr lang="en-US" altLang="en-US"/>
          </a:p>
        </p:txBody>
      </p:sp>
    </p:spTree>
    <p:extLst>
      <p:ext uri="{BB962C8B-B14F-4D97-AF65-F5344CB8AC3E}">
        <p14:creationId xmlns:p14="http://schemas.microsoft.com/office/powerpoint/2010/main" val="306160109"/>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2ED07298-5658-DBD6-1CD9-A75EE2ED4009}"/>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0C6528FB-22F4-40C4-43A1-095D756C4F8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E9EAE279-E5C8-B903-6AB2-4D108609DFD9}"/>
              </a:ext>
            </a:extLst>
          </p:cNvPr>
          <p:cNvSpPr>
            <a:spLocks noGrp="1" noChangeArrowheads="1"/>
          </p:cNvSpPr>
          <p:nvPr>
            <p:ph type="sldNum" sz="quarter" idx="12"/>
            <p:custDataLst>
              <p:tags r:id="rId3"/>
            </p:custDataLst>
          </p:nvPr>
        </p:nvSpPr>
        <p:spPr>
          <a:ln/>
        </p:spPr>
        <p:txBody>
          <a:bodyPr/>
          <a:lstStyle>
            <a:lvl1pPr>
              <a:defRPr/>
            </a:lvl1pPr>
          </a:lstStyle>
          <a:p>
            <a:fld id="{B91EE1C0-3123-F747-A0EC-7B20522AEB81}" type="slidenum">
              <a:rPr lang="en-US" altLang="en-US"/>
              <a:pPr/>
              <a:t>‹#›</a:t>
            </a:fld>
            <a:endParaRPr lang="en-US" altLang="en-US"/>
          </a:p>
        </p:txBody>
      </p:sp>
    </p:spTree>
    <p:extLst>
      <p:ext uri="{BB962C8B-B14F-4D97-AF65-F5344CB8AC3E}">
        <p14:creationId xmlns:p14="http://schemas.microsoft.com/office/powerpoint/2010/main" val="1863118483"/>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F55C5BB9-0311-D109-491B-802935CEEC8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3E8446BB-F71A-BE5B-9CCD-981A79768BC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4BEC675F-142B-1580-DFDD-60E9399A53AE}"/>
              </a:ext>
            </a:extLst>
          </p:cNvPr>
          <p:cNvSpPr>
            <a:spLocks noGrp="1" noChangeArrowheads="1"/>
          </p:cNvSpPr>
          <p:nvPr>
            <p:ph type="sldNum" sz="quarter" idx="12"/>
            <p:custDataLst>
              <p:tags r:id="rId3"/>
            </p:custDataLst>
          </p:nvPr>
        </p:nvSpPr>
        <p:spPr>
          <a:ln/>
        </p:spPr>
        <p:txBody>
          <a:bodyPr/>
          <a:lstStyle>
            <a:lvl1pPr>
              <a:defRPr/>
            </a:lvl1pPr>
          </a:lstStyle>
          <a:p>
            <a:fld id="{6B7741BF-4448-1347-9A43-8BFD65117B27}" type="slidenum">
              <a:rPr lang="en-US" altLang="en-US"/>
              <a:pPr/>
              <a:t>‹#›</a:t>
            </a:fld>
            <a:endParaRPr lang="en-US" altLang="en-US"/>
          </a:p>
        </p:txBody>
      </p:sp>
    </p:spTree>
    <p:extLst>
      <p:ext uri="{BB962C8B-B14F-4D97-AF65-F5344CB8AC3E}">
        <p14:creationId xmlns:p14="http://schemas.microsoft.com/office/powerpoint/2010/main" val="2729697745"/>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6AA151A-AA59-3FA7-361C-8E30BABE6C6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A0610C4D-B6B7-D6A7-C156-3240ACD91DA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472F041B-8464-EAEF-5BA5-6A8C7AE8F430}"/>
              </a:ext>
            </a:extLst>
          </p:cNvPr>
          <p:cNvSpPr>
            <a:spLocks noGrp="1" noChangeArrowheads="1"/>
          </p:cNvSpPr>
          <p:nvPr>
            <p:ph type="sldNum" sz="quarter" idx="12"/>
            <p:custDataLst>
              <p:tags r:id="rId3"/>
            </p:custDataLst>
          </p:nvPr>
        </p:nvSpPr>
        <p:spPr>
          <a:ln/>
        </p:spPr>
        <p:txBody>
          <a:bodyPr/>
          <a:lstStyle>
            <a:lvl1pPr>
              <a:defRPr/>
            </a:lvl1pPr>
          </a:lstStyle>
          <a:p>
            <a:fld id="{95B7895E-D6C0-4645-9426-3C77BEEF76B8}" type="slidenum">
              <a:rPr lang="en-US" altLang="en-US"/>
              <a:pPr/>
              <a:t>‹#›</a:t>
            </a:fld>
            <a:endParaRPr lang="en-US" altLang="en-US"/>
          </a:p>
        </p:txBody>
      </p:sp>
    </p:spTree>
    <p:extLst>
      <p:ext uri="{BB962C8B-B14F-4D97-AF65-F5344CB8AC3E}">
        <p14:creationId xmlns:p14="http://schemas.microsoft.com/office/powerpoint/2010/main" val="186304778"/>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7852EFB2-4255-FFEB-4F4C-EE40178FCB8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61F39A52-4E22-84B6-046C-981312F10A89}"/>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7D3BD836-71C7-283F-DE7F-81CF35DC0F8F}"/>
              </a:ext>
            </a:extLst>
          </p:cNvPr>
          <p:cNvSpPr>
            <a:spLocks noGrp="1" noChangeArrowheads="1"/>
          </p:cNvSpPr>
          <p:nvPr>
            <p:ph type="sldNum" sz="quarter" idx="12"/>
            <p:custDataLst>
              <p:tags r:id="rId3"/>
            </p:custDataLst>
          </p:nvPr>
        </p:nvSpPr>
        <p:spPr>
          <a:ln/>
        </p:spPr>
        <p:txBody>
          <a:bodyPr/>
          <a:lstStyle>
            <a:lvl1pPr>
              <a:defRPr/>
            </a:lvl1pPr>
          </a:lstStyle>
          <a:p>
            <a:fld id="{1B8D1395-D8A4-0E45-9948-71E7EE03AA15}" type="slidenum">
              <a:rPr lang="en-US" altLang="en-US"/>
              <a:pPr/>
              <a:t>‹#›</a:t>
            </a:fld>
            <a:endParaRPr lang="en-US" altLang="en-US"/>
          </a:p>
        </p:txBody>
      </p:sp>
    </p:spTree>
    <p:extLst>
      <p:ext uri="{BB962C8B-B14F-4D97-AF65-F5344CB8AC3E}">
        <p14:creationId xmlns:p14="http://schemas.microsoft.com/office/powerpoint/2010/main" val="27965262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EF530FBC-69F8-62F7-6E1F-D8A6C1E1FA5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B5DAEE14-456F-AF1D-7B8F-AF8264DCDE0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4A3EC3D7-5735-C2C3-8592-EE825E9883AB}"/>
              </a:ext>
            </a:extLst>
          </p:cNvPr>
          <p:cNvSpPr>
            <a:spLocks noGrp="1" noChangeArrowheads="1"/>
          </p:cNvSpPr>
          <p:nvPr>
            <p:ph type="sldNum" sz="quarter" idx="12"/>
            <p:custDataLst>
              <p:tags r:id="rId3"/>
            </p:custDataLst>
          </p:nvPr>
        </p:nvSpPr>
        <p:spPr>
          <a:ln/>
        </p:spPr>
        <p:txBody>
          <a:bodyPr/>
          <a:lstStyle>
            <a:lvl1pPr>
              <a:defRPr/>
            </a:lvl1pPr>
          </a:lstStyle>
          <a:p>
            <a:fld id="{34A8B747-CBD6-B14A-B20F-5A7AE1EDF6DB}" type="slidenum">
              <a:rPr lang="en-US" altLang="en-US"/>
              <a:pPr/>
              <a:t>‹#›</a:t>
            </a:fld>
            <a:endParaRPr lang="en-US" altLang="en-US"/>
          </a:p>
        </p:txBody>
      </p:sp>
    </p:spTree>
    <p:extLst>
      <p:ext uri="{BB962C8B-B14F-4D97-AF65-F5344CB8AC3E}">
        <p14:creationId xmlns:p14="http://schemas.microsoft.com/office/powerpoint/2010/main" val="1305480114"/>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DBAB9FA0-EE75-A72F-21E3-B91C9FDC0CD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D3F4B2F9-B89E-1E3A-0193-A73EDCF73C4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70DBAE2C-992A-08EB-A79E-3526082C55B7}"/>
              </a:ext>
            </a:extLst>
          </p:cNvPr>
          <p:cNvSpPr>
            <a:spLocks noGrp="1" noChangeArrowheads="1"/>
          </p:cNvSpPr>
          <p:nvPr>
            <p:ph type="sldNum" sz="quarter" idx="12"/>
            <p:custDataLst>
              <p:tags r:id="rId3"/>
            </p:custDataLst>
          </p:nvPr>
        </p:nvSpPr>
        <p:spPr>
          <a:ln/>
        </p:spPr>
        <p:txBody>
          <a:bodyPr/>
          <a:lstStyle>
            <a:lvl1pPr>
              <a:defRPr/>
            </a:lvl1pPr>
          </a:lstStyle>
          <a:p>
            <a:fld id="{06EC1F0E-37D7-1B4F-A37B-D28B4181D442}" type="slidenum">
              <a:rPr lang="en-US" altLang="en-US"/>
              <a:pPr/>
              <a:t>‹#›</a:t>
            </a:fld>
            <a:endParaRPr lang="en-US" altLang="en-US"/>
          </a:p>
        </p:txBody>
      </p:sp>
    </p:spTree>
    <p:extLst>
      <p:ext uri="{BB962C8B-B14F-4D97-AF65-F5344CB8AC3E}">
        <p14:creationId xmlns:p14="http://schemas.microsoft.com/office/powerpoint/2010/main" val="2859545871"/>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A1AEED37-BCC5-3310-2241-DF9692B0975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4E43385-ED83-B751-D616-3459F4BAABA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BDF998E5-83DA-55D4-80A9-103BEDE60492}"/>
              </a:ext>
            </a:extLst>
          </p:cNvPr>
          <p:cNvSpPr>
            <a:spLocks noGrp="1" noChangeArrowheads="1"/>
          </p:cNvSpPr>
          <p:nvPr>
            <p:ph type="sldNum" sz="quarter" idx="12"/>
            <p:custDataLst>
              <p:tags r:id="rId3"/>
            </p:custDataLst>
          </p:nvPr>
        </p:nvSpPr>
        <p:spPr>
          <a:ln/>
        </p:spPr>
        <p:txBody>
          <a:bodyPr/>
          <a:lstStyle>
            <a:lvl1pPr>
              <a:defRPr/>
            </a:lvl1pPr>
          </a:lstStyle>
          <a:p>
            <a:fld id="{9C468375-7F4B-BC41-A687-8473C5173609}" type="slidenum">
              <a:rPr lang="en-US" altLang="en-US"/>
              <a:pPr/>
              <a:t>‹#›</a:t>
            </a:fld>
            <a:endParaRPr lang="en-US" altLang="en-US"/>
          </a:p>
        </p:txBody>
      </p:sp>
    </p:spTree>
    <p:extLst>
      <p:ext uri="{BB962C8B-B14F-4D97-AF65-F5344CB8AC3E}">
        <p14:creationId xmlns:p14="http://schemas.microsoft.com/office/powerpoint/2010/main" val="2072496080"/>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50E20C89-D222-BF4F-2601-ECF7584D1FD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45B20743-2809-4955-D5C2-F9900F5D9FE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0FA3EE8F-09E8-CDE3-BF17-048596C459FB}"/>
              </a:ext>
            </a:extLst>
          </p:cNvPr>
          <p:cNvSpPr>
            <a:spLocks noGrp="1" noChangeArrowheads="1"/>
          </p:cNvSpPr>
          <p:nvPr>
            <p:ph type="sldNum" sz="quarter" idx="12"/>
            <p:custDataLst>
              <p:tags r:id="rId3"/>
            </p:custDataLst>
          </p:nvPr>
        </p:nvSpPr>
        <p:spPr>
          <a:ln/>
        </p:spPr>
        <p:txBody>
          <a:bodyPr/>
          <a:lstStyle>
            <a:lvl1pPr>
              <a:defRPr/>
            </a:lvl1pPr>
          </a:lstStyle>
          <a:p>
            <a:fld id="{5FBF46AE-42FA-4149-BC7D-6042615F9C80}" type="slidenum">
              <a:rPr lang="en-US" altLang="en-US"/>
              <a:pPr/>
              <a:t>‹#›</a:t>
            </a:fld>
            <a:endParaRPr lang="en-US" altLang="en-US"/>
          </a:p>
        </p:txBody>
      </p:sp>
    </p:spTree>
    <p:extLst>
      <p:ext uri="{BB962C8B-B14F-4D97-AF65-F5344CB8AC3E}">
        <p14:creationId xmlns:p14="http://schemas.microsoft.com/office/powerpoint/2010/main" val="3299059557"/>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05DDEE3A-3638-99BA-640D-CE97E40793C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2648518327"/>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5DBDC79E-202C-8682-4D95-37AD2498AE3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1782627078"/>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1D86740B-AE75-A293-F294-85F290D0179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1793535960"/>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DC1DA212-B6B7-6781-E788-7BC4FE19247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271260729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710CCE2D-F986-1490-2BFB-0D666B3AE426}"/>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310894961"/>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30013FFB-AE09-63D8-B14A-E4DDE182B04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455519757"/>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AF1ACFD-01A7-2326-874C-B16531BF11D9}"/>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198479970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ACB0E73B-B52E-A3AD-8B34-74F73000763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1B77BBD5-989A-8B7D-7133-0EC52AA5F51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C2D557B1-3DD5-4D8C-6306-B7C696FCE8CF}"/>
              </a:ext>
            </a:extLst>
          </p:cNvPr>
          <p:cNvSpPr>
            <a:spLocks noGrp="1" noChangeArrowheads="1"/>
          </p:cNvSpPr>
          <p:nvPr>
            <p:ph type="sldNum" sz="quarter" idx="12"/>
            <p:custDataLst>
              <p:tags r:id="rId3"/>
            </p:custDataLst>
          </p:nvPr>
        </p:nvSpPr>
        <p:spPr>
          <a:ln/>
        </p:spPr>
        <p:txBody>
          <a:bodyPr/>
          <a:lstStyle>
            <a:lvl1pPr>
              <a:defRPr/>
            </a:lvl1pPr>
          </a:lstStyle>
          <a:p>
            <a:fld id="{37444E1A-AE83-E247-BD68-149BCC187B31}" type="slidenum">
              <a:rPr lang="en-US" altLang="en-US"/>
              <a:pPr/>
              <a:t>‹#›</a:t>
            </a:fld>
            <a:endParaRPr lang="en-US" altLang="en-US"/>
          </a:p>
        </p:txBody>
      </p:sp>
    </p:spTree>
    <p:extLst>
      <p:ext uri="{BB962C8B-B14F-4D97-AF65-F5344CB8AC3E}">
        <p14:creationId xmlns:p14="http://schemas.microsoft.com/office/powerpoint/2010/main" val="3358431759"/>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769DBFD1-39A5-CF14-D695-B22017B6779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1650717568"/>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326C167F-B290-BAD7-6D5D-087B68E1726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3306427385"/>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2E448723-158E-57BA-4A1B-0CCB756BE0B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2540362121"/>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3F529753-125A-0F5C-66E1-CE9B7D4ECCE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Tree>
    <p:extLst>
      <p:ext uri="{BB962C8B-B14F-4D97-AF65-F5344CB8AC3E}">
        <p14:creationId xmlns:p14="http://schemas.microsoft.com/office/powerpoint/2010/main" val="427281820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4D25875E-76FA-3BE1-2A65-50D7477621B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A9D3D091-AF17-0271-5F72-511D024FEAB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3E05CB4E-C091-061E-5E2C-BE2878C220B3}"/>
              </a:ext>
            </a:extLst>
          </p:cNvPr>
          <p:cNvSpPr>
            <a:spLocks noGrp="1" noChangeArrowheads="1"/>
          </p:cNvSpPr>
          <p:nvPr>
            <p:ph type="sldNum" sz="quarter" idx="12"/>
            <p:custDataLst>
              <p:tags r:id="rId3"/>
            </p:custDataLst>
          </p:nvPr>
        </p:nvSpPr>
        <p:spPr>
          <a:ln/>
        </p:spPr>
        <p:txBody>
          <a:bodyPr/>
          <a:lstStyle>
            <a:lvl1pPr>
              <a:defRPr/>
            </a:lvl1pPr>
          </a:lstStyle>
          <a:p>
            <a:fld id="{7641432F-664F-6D4F-922A-10C1C29151D5}" type="slidenum">
              <a:rPr lang="en-US" altLang="en-US"/>
              <a:pPr/>
              <a:t>‹#›</a:t>
            </a:fld>
            <a:endParaRPr lang="en-US" altLang="en-US"/>
          </a:p>
        </p:txBody>
      </p:sp>
    </p:spTree>
    <p:extLst>
      <p:ext uri="{BB962C8B-B14F-4D97-AF65-F5344CB8AC3E}">
        <p14:creationId xmlns:p14="http://schemas.microsoft.com/office/powerpoint/2010/main" val="257805745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EC5545AE-EDF8-72CB-0373-7B2EDC523AC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E874A99B-9145-F6BE-D462-7713CB16028C}"/>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B83AC2DE-5B0B-25A9-1A2F-3CA1EFBAE89D}"/>
              </a:ext>
            </a:extLst>
          </p:cNvPr>
          <p:cNvSpPr>
            <a:spLocks noGrp="1" noChangeArrowheads="1"/>
          </p:cNvSpPr>
          <p:nvPr>
            <p:ph type="sldNum" sz="quarter" idx="12"/>
            <p:custDataLst>
              <p:tags r:id="rId3"/>
            </p:custDataLst>
          </p:nvPr>
        </p:nvSpPr>
        <p:spPr>
          <a:ln/>
        </p:spPr>
        <p:txBody>
          <a:bodyPr/>
          <a:lstStyle>
            <a:lvl1pPr>
              <a:defRPr/>
            </a:lvl1pPr>
          </a:lstStyle>
          <a:p>
            <a:fld id="{D7AB973A-DD74-0247-BCDA-ECDDF92F5A2C}" type="slidenum">
              <a:rPr lang="en-US" altLang="en-US"/>
              <a:pPr/>
              <a:t>‹#›</a:t>
            </a:fld>
            <a:endParaRPr lang="en-US" altLang="en-US"/>
          </a:p>
        </p:txBody>
      </p:sp>
    </p:spTree>
    <p:extLst>
      <p:ext uri="{BB962C8B-B14F-4D97-AF65-F5344CB8AC3E}">
        <p14:creationId xmlns:p14="http://schemas.microsoft.com/office/powerpoint/2010/main" val="411471023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A394D7E3-BF91-0B0E-3296-D49C215E40E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ABED8A0D-5E06-4712-338D-4C06EDF1EF4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22797199-9FF9-C25F-0AD7-EBC3C04B8F31}"/>
              </a:ext>
            </a:extLst>
          </p:cNvPr>
          <p:cNvSpPr>
            <a:spLocks noGrp="1" noChangeArrowheads="1"/>
          </p:cNvSpPr>
          <p:nvPr>
            <p:ph type="sldNum" sz="quarter" idx="12"/>
            <p:custDataLst>
              <p:tags r:id="rId3"/>
            </p:custDataLst>
          </p:nvPr>
        </p:nvSpPr>
        <p:spPr>
          <a:ln/>
        </p:spPr>
        <p:txBody>
          <a:bodyPr/>
          <a:lstStyle>
            <a:lvl1pPr>
              <a:defRPr/>
            </a:lvl1pPr>
          </a:lstStyle>
          <a:p>
            <a:fld id="{2E400873-5E7B-AE43-9BFD-8C88C2156A04}" type="slidenum">
              <a:rPr lang="en-US" altLang="en-US"/>
              <a:pPr/>
              <a:t>‹#›</a:t>
            </a:fld>
            <a:endParaRPr lang="en-US" altLang="en-US"/>
          </a:p>
        </p:txBody>
      </p:sp>
    </p:spTree>
    <p:extLst>
      <p:ext uri="{BB962C8B-B14F-4D97-AF65-F5344CB8AC3E}">
        <p14:creationId xmlns:p14="http://schemas.microsoft.com/office/powerpoint/2010/main" val="100607083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103F2D-FA81-9A8E-8151-63FD7FE3E64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26146470-BBB1-253F-EDA4-2399384A138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29549075-C221-37A8-69B2-97F3D33EADC8}"/>
              </a:ext>
            </a:extLst>
          </p:cNvPr>
          <p:cNvSpPr>
            <a:spLocks noGrp="1" noChangeArrowheads="1"/>
          </p:cNvSpPr>
          <p:nvPr>
            <p:ph type="sldNum" sz="quarter" idx="12"/>
            <p:custDataLst>
              <p:tags r:id="rId3"/>
            </p:custDataLst>
          </p:nvPr>
        </p:nvSpPr>
        <p:spPr>
          <a:ln/>
        </p:spPr>
        <p:txBody>
          <a:bodyPr/>
          <a:lstStyle>
            <a:lvl1pPr>
              <a:defRPr/>
            </a:lvl1pPr>
          </a:lstStyle>
          <a:p>
            <a:fld id="{F54FAF85-632D-AC4D-AE3A-8418385103A1}" type="slidenum">
              <a:rPr lang="en-US" altLang="en-US"/>
              <a:pPr/>
              <a:t>‹#›</a:t>
            </a:fld>
            <a:endParaRPr lang="en-US" altLang="en-US"/>
          </a:p>
        </p:txBody>
      </p:sp>
    </p:spTree>
    <p:extLst>
      <p:ext uri="{BB962C8B-B14F-4D97-AF65-F5344CB8AC3E}">
        <p14:creationId xmlns:p14="http://schemas.microsoft.com/office/powerpoint/2010/main" val="269945461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768772A5-BC2A-742E-DDCE-FE5002FFE08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51D7887A-A8D5-9868-C4F4-B6CC9EFA6DA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F0447B0B-C385-6436-D099-145A4EE816E8}"/>
              </a:ext>
            </a:extLst>
          </p:cNvPr>
          <p:cNvSpPr>
            <a:spLocks noGrp="1" noChangeArrowheads="1"/>
          </p:cNvSpPr>
          <p:nvPr>
            <p:ph type="sldNum" sz="quarter" idx="12"/>
            <p:custDataLst>
              <p:tags r:id="rId3"/>
            </p:custDataLst>
          </p:nvPr>
        </p:nvSpPr>
        <p:spPr>
          <a:ln/>
        </p:spPr>
        <p:txBody>
          <a:bodyPr/>
          <a:lstStyle>
            <a:lvl1pPr>
              <a:defRPr/>
            </a:lvl1pPr>
          </a:lstStyle>
          <a:p>
            <a:fld id="{5854FA42-FF64-AB42-8589-9085E760C49A}" type="slidenum">
              <a:rPr lang="en-US" altLang="en-US"/>
              <a:pPr/>
              <a:t>‹#›</a:t>
            </a:fld>
            <a:endParaRPr lang="en-US" altLang="en-US"/>
          </a:p>
        </p:txBody>
      </p:sp>
    </p:spTree>
    <p:extLst>
      <p:ext uri="{BB962C8B-B14F-4D97-AF65-F5344CB8AC3E}">
        <p14:creationId xmlns:p14="http://schemas.microsoft.com/office/powerpoint/2010/main" val="26588697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F016FE4E-70A0-409A-DFC7-8016C411D246}"/>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5F307D7-44BF-4A9F-02AB-8EB1B3006F8B}"/>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F418183A-F59B-1A99-9423-78AAF9A5C7B4}"/>
              </a:ext>
            </a:extLst>
          </p:cNvPr>
          <p:cNvSpPr>
            <a:spLocks noGrp="1" noChangeArrowheads="1"/>
          </p:cNvSpPr>
          <p:nvPr>
            <p:ph type="sldNum" sz="quarter" idx="12"/>
          </p:nvPr>
        </p:nvSpPr>
        <p:spPr>
          <a:ln/>
        </p:spPr>
        <p:txBody>
          <a:bodyPr/>
          <a:lstStyle>
            <a:lvl1pPr>
              <a:defRPr/>
            </a:lvl1pPr>
          </a:lstStyle>
          <a:p>
            <a:fld id="{B9FA1ACC-9B7B-714D-9318-CB613F918241}" type="slidenum">
              <a:rPr lang="en-US" altLang="en-US"/>
              <a:pPr/>
              <a:t>‹#›</a:t>
            </a:fld>
            <a:endParaRPr lang="en-US" altLang="en-US"/>
          </a:p>
        </p:txBody>
      </p:sp>
    </p:spTree>
    <p:extLst>
      <p:ext uri="{BB962C8B-B14F-4D97-AF65-F5344CB8AC3E}">
        <p14:creationId xmlns:p14="http://schemas.microsoft.com/office/powerpoint/2010/main" val="230378373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A71B2BDE-18D5-CE7D-1837-27975C4765E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CBFFD0B4-85DD-92FE-CED8-1696544ACC3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D7245254-5EB7-BB11-EAA9-9F8F309F7E04}"/>
              </a:ext>
            </a:extLst>
          </p:cNvPr>
          <p:cNvSpPr>
            <a:spLocks noGrp="1" noChangeArrowheads="1"/>
          </p:cNvSpPr>
          <p:nvPr>
            <p:ph type="sldNum" sz="quarter" idx="12"/>
            <p:custDataLst>
              <p:tags r:id="rId3"/>
            </p:custDataLst>
          </p:nvPr>
        </p:nvSpPr>
        <p:spPr>
          <a:ln/>
        </p:spPr>
        <p:txBody>
          <a:bodyPr/>
          <a:lstStyle>
            <a:lvl1pPr>
              <a:defRPr/>
            </a:lvl1pPr>
          </a:lstStyle>
          <a:p>
            <a:fld id="{C43103DB-2884-D34F-9ACC-54456D594074}" type="slidenum">
              <a:rPr lang="en-US" altLang="en-US"/>
              <a:pPr/>
              <a:t>‹#›</a:t>
            </a:fld>
            <a:endParaRPr lang="en-US" altLang="en-US"/>
          </a:p>
        </p:txBody>
      </p:sp>
    </p:spTree>
    <p:extLst>
      <p:ext uri="{BB962C8B-B14F-4D97-AF65-F5344CB8AC3E}">
        <p14:creationId xmlns:p14="http://schemas.microsoft.com/office/powerpoint/2010/main" val="398106890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6E6B26AF-F0A5-02E5-A323-9D53A9D8D3D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5449122D-8E25-8F4E-67DE-0067BC946EC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809CA36F-F4CF-151A-464F-1AE0B458247A}"/>
              </a:ext>
            </a:extLst>
          </p:cNvPr>
          <p:cNvSpPr>
            <a:spLocks noGrp="1" noChangeArrowheads="1"/>
          </p:cNvSpPr>
          <p:nvPr>
            <p:ph type="sldNum" sz="quarter" idx="12"/>
            <p:custDataLst>
              <p:tags r:id="rId3"/>
            </p:custDataLst>
          </p:nvPr>
        </p:nvSpPr>
        <p:spPr>
          <a:ln/>
        </p:spPr>
        <p:txBody>
          <a:bodyPr/>
          <a:lstStyle>
            <a:lvl1pPr>
              <a:defRPr/>
            </a:lvl1pPr>
          </a:lstStyle>
          <a:p>
            <a:fld id="{E3A611A9-93F9-D946-B22D-35D8129FDF0F}" type="slidenum">
              <a:rPr lang="en-US" altLang="en-US"/>
              <a:pPr/>
              <a:t>‹#›</a:t>
            </a:fld>
            <a:endParaRPr lang="en-US" altLang="en-US"/>
          </a:p>
        </p:txBody>
      </p:sp>
    </p:spTree>
    <p:extLst>
      <p:ext uri="{BB962C8B-B14F-4D97-AF65-F5344CB8AC3E}">
        <p14:creationId xmlns:p14="http://schemas.microsoft.com/office/powerpoint/2010/main" val="23395950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EBC10CFA-1588-A1A0-2B9B-C86F55245A8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8CA84CB3-CAE2-05A8-791A-4DDC0EB3D56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265AF66B-AE62-F914-7855-FB056EDC4915}"/>
              </a:ext>
            </a:extLst>
          </p:cNvPr>
          <p:cNvSpPr>
            <a:spLocks noGrp="1" noChangeArrowheads="1"/>
          </p:cNvSpPr>
          <p:nvPr>
            <p:ph type="sldNum" sz="quarter" idx="12"/>
            <p:custDataLst>
              <p:tags r:id="rId3"/>
            </p:custDataLst>
          </p:nvPr>
        </p:nvSpPr>
        <p:spPr>
          <a:ln/>
        </p:spPr>
        <p:txBody>
          <a:bodyPr/>
          <a:lstStyle>
            <a:lvl1pPr>
              <a:defRPr/>
            </a:lvl1pPr>
          </a:lstStyle>
          <a:p>
            <a:fld id="{FB3C3CF1-8D4E-D440-9986-392602DB0B1E}" type="slidenum">
              <a:rPr lang="en-US" altLang="en-US"/>
              <a:pPr/>
              <a:t>‹#›</a:t>
            </a:fld>
            <a:endParaRPr lang="en-US" altLang="en-US"/>
          </a:p>
        </p:txBody>
      </p:sp>
    </p:spTree>
    <p:extLst>
      <p:ext uri="{BB962C8B-B14F-4D97-AF65-F5344CB8AC3E}">
        <p14:creationId xmlns:p14="http://schemas.microsoft.com/office/powerpoint/2010/main" val="35630880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692A01CF-7F04-F91A-1686-DAABB68E3E5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8E65009-1AD4-AB4F-E3C2-F849548B795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8FCDF13A-F9DC-5653-1572-749B550D16C7}"/>
              </a:ext>
            </a:extLst>
          </p:cNvPr>
          <p:cNvSpPr>
            <a:spLocks noGrp="1" noChangeArrowheads="1"/>
          </p:cNvSpPr>
          <p:nvPr>
            <p:ph type="sldNum" sz="quarter" idx="12"/>
            <p:custDataLst>
              <p:tags r:id="rId3"/>
            </p:custDataLst>
          </p:nvPr>
        </p:nvSpPr>
        <p:spPr>
          <a:ln/>
        </p:spPr>
        <p:txBody>
          <a:bodyPr/>
          <a:lstStyle>
            <a:lvl1pPr>
              <a:defRPr/>
            </a:lvl1pPr>
          </a:lstStyle>
          <a:p>
            <a:fld id="{173ACCAC-AACB-9D44-A01D-B789F23C87CB}" type="slidenum">
              <a:rPr lang="en-US" altLang="en-US"/>
              <a:pPr/>
              <a:t>‹#›</a:t>
            </a:fld>
            <a:endParaRPr lang="en-US" altLang="en-US"/>
          </a:p>
        </p:txBody>
      </p:sp>
    </p:spTree>
    <p:extLst>
      <p:ext uri="{BB962C8B-B14F-4D97-AF65-F5344CB8AC3E}">
        <p14:creationId xmlns:p14="http://schemas.microsoft.com/office/powerpoint/2010/main" val="133035776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9605A6C1-B039-6898-B531-ADDC33D3470E}"/>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B0B3C482-4DA9-70C6-C4BB-365927EDBE88}"/>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8E036F97-FF82-8BCB-666E-E14E94BCAED9}"/>
              </a:ext>
            </a:extLst>
          </p:cNvPr>
          <p:cNvSpPr>
            <a:spLocks noGrp="1" noChangeArrowheads="1"/>
          </p:cNvSpPr>
          <p:nvPr>
            <p:ph type="sldNum" sz="quarter" idx="12"/>
            <p:custDataLst>
              <p:tags r:id="rId3"/>
            </p:custDataLst>
          </p:nvPr>
        </p:nvSpPr>
        <p:spPr>
          <a:ln/>
        </p:spPr>
        <p:txBody>
          <a:bodyPr/>
          <a:lstStyle>
            <a:lvl1pPr>
              <a:defRPr/>
            </a:lvl1pPr>
          </a:lstStyle>
          <a:p>
            <a:fld id="{53F02EE3-3607-354B-B4F1-9B4276F9935B}" type="slidenum">
              <a:rPr lang="en-US" altLang="en-US"/>
              <a:pPr/>
              <a:t>‹#›</a:t>
            </a:fld>
            <a:endParaRPr lang="en-US" altLang="en-US"/>
          </a:p>
        </p:txBody>
      </p:sp>
    </p:spTree>
    <p:extLst>
      <p:ext uri="{BB962C8B-B14F-4D97-AF65-F5344CB8AC3E}">
        <p14:creationId xmlns:p14="http://schemas.microsoft.com/office/powerpoint/2010/main" val="301710449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19B72AC1-EDAB-61A3-5504-4B0F46155DA9}"/>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3382ADB0-053D-8D2E-D8D6-6641CD55B22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856F4A6F-09A4-6CB2-15E8-D03B36E9FBB0}"/>
              </a:ext>
            </a:extLst>
          </p:cNvPr>
          <p:cNvSpPr>
            <a:spLocks noGrp="1" noChangeArrowheads="1"/>
          </p:cNvSpPr>
          <p:nvPr>
            <p:ph type="sldNum" sz="quarter" idx="12"/>
            <p:custDataLst>
              <p:tags r:id="rId3"/>
            </p:custDataLst>
          </p:nvPr>
        </p:nvSpPr>
        <p:spPr>
          <a:ln/>
        </p:spPr>
        <p:txBody>
          <a:bodyPr/>
          <a:lstStyle>
            <a:lvl1pPr>
              <a:defRPr/>
            </a:lvl1pPr>
          </a:lstStyle>
          <a:p>
            <a:fld id="{371129A9-0D1B-2D4F-9BEA-1F6DFDBDB3A6}" type="slidenum">
              <a:rPr lang="en-US" altLang="en-US"/>
              <a:pPr/>
              <a:t>‹#›</a:t>
            </a:fld>
            <a:endParaRPr lang="en-US" altLang="en-US"/>
          </a:p>
        </p:txBody>
      </p:sp>
    </p:spTree>
    <p:extLst>
      <p:ext uri="{BB962C8B-B14F-4D97-AF65-F5344CB8AC3E}">
        <p14:creationId xmlns:p14="http://schemas.microsoft.com/office/powerpoint/2010/main" val="126383542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D55D525B-71EE-C9D7-669E-DF2B4FE41EB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9BD8EE51-0B07-8A14-3FC5-FB73A5CE39F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8AF7B69C-C021-867C-15F6-03A38C4C910B}"/>
              </a:ext>
            </a:extLst>
          </p:cNvPr>
          <p:cNvSpPr>
            <a:spLocks noGrp="1" noChangeArrowheads="1"/>
          </p:cNvSpPr>
          <p:nvPr>
            <p:ph type="sldNum" sz="quarter" idx="12"/>
            <p:custDataLst>
              <p:tags r:id="rId3"/>
            </p:custDataLst>
          </p:nvPr>
        </p:nvSpPr>
        <p:spPr>
          <a:ln/>
        </p:spPr>
        <p:txBody>
          <a:bodyPr/>
          <a:lstStyle>
            <a:lvl1pPr>
              <a:defRPr/>
            </a:lvl1pPr>
          </a:lstStyle>
          <a:p>
            <a:fld id="{64F99FD3-EA57-B148-9262-F8BEDFD6FA79}" type="slidenum">
              <a:rPr lang="en-US" altLang="en-US"/>
              <a:pPr/>
              <a:t>‹#›</a:t>
            </a:fld>
            <a:endParaRPr lang="en-US" altLang="en-US"/>
          </a:p>
        </p:txBody>
      </p:sp>
    </p:spTree>
    <p:extLst>
      <p:ext uri="{BB962C8B-B14F-4D97-AF65-F5344CB8AC3E}">
        <p14:creationId xmlns:p14="http://schemas.microsoft.com/office/powerpoint/2010/main" val="245883797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B3D13455-4B5B-6918-8379-4CF1537B321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1FBFEB9E-BE0C-B77B-86FB-49657098EA1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71637155-135A-84F6-31DB-D87D212E8A27}"/>
              </a:ext>
            </a:extLst>
          </p:cNvPr>
          <p:cNvSpPr>
            <a:spLocks noGrp="1" noChangeArrowheads="1"/>
          </p:cNvSpPr>
          <p:nvPr>
            <p:ph type="sldNum" sz="quarter" idx="12"/>
            <p:custDataLst>
              <p:tags r:id="rId3"/>
            </p:custDataLst>
          </p:nvPr>
        </p:nvSpPr>
        <p:spPr>
          <a:ln/>
        </p:spPr>
        <p:txBody>
          <a:bodyPr/>
          <a:lstStyle>
            <a:lvl1pPr>
              <a:defRPr/>
            </a:lvl1pPr>
          </a:lstStyle>
          <a:p>
            <a:fld id="{208B4A1F-259B-064E-97E0-BBE15907853F}" type="slidenum">
              <a:rPr lang="en-US" altLang="en-US"/>
              <a:pPr/>
              <a:t>‹#›</a:t>
            </a:fld>
            <a:endParaRPr lang="en-US" altLang="en-US"/>
          </a:p>
        </p:txBody>
      </p:sp>
    </p:spTree>
    <p:extLst>
      <p:ext uri="{BB962C8B-B14F-4D97-AF65-F5344CB8AC3E}">
        <p14:creationId xmlns:p14="http://schemas.microsoft.com/office/powerpoint/2010/main" val="3141970038"/>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73884D7E-9B21-884C-E326-9CD8E142C32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98B04574-D400-36BC-7FD4-67D35ACA848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35532E1D-0080-8AA1-5FE1-FECF00ED1A89}"/>
              </a:ext>
            </a:extLst>
          </p:cNvPr>
          <p:cNvSpPr>
            <a:spLocks noGrp="1" noChangeArrowheads="1"/>
          </p:cNvSpPr>
          <p:nvPr>
            <p:ph type="sldNum" sz="quarter" idx="12"/>
            <p:custDataLst>
              <p:tags r:id="rId3"/>
            </p:custDataLst>
          </p:nvPr>
        </p:nvSpPr>
        <p:spPr>
          <a:ln/>
        </p:spPr>
        <p:txBody>
          <a:bodyPr/>
          <a:lstStyle>
            <a:lvl1pPr>
              <a:defRPr/>
            </a:lvl1pPr>
          </a:lstStyle>
          <a:p>
            <a:fld id="{E761BD3F-6B47-7144-9750-1C1B7BB82F7A}" type="slidenum">
              <a:rPr lang="en-US" altLang="en-US"/>
              <a:pPr/>
              <a:t>‹#›</a:t>
            </a:fld>
            <a:endParaRPr lang="en-US" altLang="en-US"/>
          </a:p>
        </p:txBody>
      </p:sp>
    </p:spTree>
    <p:extLst>
      <p:ext uri="{BB962C8B-B14F-4D97-AF65-F5344CB8AC3E}">
        <p14:creationId xmlns:p14="http://schemas.microsoft.com/office/powerpoint/2010/main" val="20755822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013F8B0-F1C7-74E5-7EF5-C1D9DF79CB9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21FC797D-DD8C-9141-7AF8-FF88CEF5F279}"/>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A8B1BC9F-59C8-BC03-662A-B05BC9E63879}"/>
              </a:ext>
            </a:extLst>
          </p:cNvPr>
          <p:cNvSpPr>
            <a:spLocks noGrp="1" noChangeArrowheads="1"/>
          </p:cNvSpPr>
          <p:nvPr>
            <p:ph type="sldNum" sz="quarter" idx="12"/>
            <p:custDataLst>
              <p:tags r:id="rId3"/>
            </p:custDataLst>
          </p:nvPr>
        </p:nvSpPr>
        <p:spPr>
          <a:ln/>
        </p:spPr>
        <p:txBody>
          <a:bodyPr/>
          <a:lstStyle>
            <a:lvl1pPr>
              <a:defRPr/>
            </a:lvl1pPr>
          </a:lstStyle>
          <a:p>
            <a:fld id="{89FB09AB-F86F-EB40-9BA4-574DDABBDAA6}" type="slidenum">
              <a:rPr lang="en-US" altLang="en-US"/>
              <a:pPr/>
              <a:t>‹#›</a:t>
            </a:fld>
            <a:endParaRPr lang="en-US" altLang="en-US"/>
          </a:p>
        </p:txBody>
      </p:sp>
    </p:spTree>
    <p:extLst>
      <p:ext uri="{BB962C8B-B14F-4D97-AF65-F5344CB8AC3E}">
        <p14:creationId xmlns:p14="http://schemas.microsoft.com/office/powerpoint/2010/main" val="87345947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3EDA0ABC-C8D2-E356-6776-9BE5B177392B}"/>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CA5CD5FF-BD43-7029-4559-BD2E9F26B9BC}"/>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561C37A4-6C5F-C37F-681D-67CA70CAB66F}"/>
              </a:ext>
            </a:extLst>
          </p:cNvPr>
          <p:cNvSpPr>
            <a:spLocks noGrp="1" noChangeArrowheads="1"/>
          </p:cNvSpPr>
          <p:nvPr>
            <p:ph type="sldNum" sz="quarter" idx="12"/>
          </p:nvPr>
        </p:nvSpPr>
        <p:spPr>
          <a:ln/>
        </p:spPr>
        <p:txBody>
          <a:bodyPr/>
          <a:lstStyle>
            <a:lvl1pPr>
              <a:defRPr/>
            </a:lvl1pPr>
          </a:lstStyle>
          <a:p>
            <a:fld id="{4D156E20-756C-A043-A2B0-B73E9E7EDE92}" type="slidenum">
              <a:rPr lang="en-US" altLang="en-US"/>
              <a:pPr/>
              <a:t>‹#›</a:t>
            </a:fld>
            <a:endParaRPr lang="en-US" altLang="en-US"/>
          </a:p>
        </p:txBody>
      </p:sp>
    </p:spTree>
    <p:extLst>
      <p:ext uri="{BB962C8B-B14F-4D97-AF65-F5344CB8AC3E}">
        <p14:creationId xmlns:p14="http://schemas.microsoft.com/office/powerpoint/2010/main" val="181825209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5A00D91F-05B8-134A-113C-D417DC0D77A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AEA014DA-8DCA-BC5B-7872-8498E6AEBA3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DC0F14CB-58F4-C352-A889-35DCC76052F0}"/>
              </a:ext>
            </a:extLst>
          </p:cNvPr>
          <p:cNvSpPr>
            <a:spLocks noGrp="1" noChangeArrowheads="1"/>
          </p:cNvSpPr>
          <p:nvPr>
            <p:ph type="sldNum" sz="quarter" idx="12"/>
            <p:custDataLst>
              <p:tags r:id="rId3"/>
            </p:custDataLst>
          </p:nvPr>
        </p:nvSpPr>
        <p:spPr>
          <a:ln/>
        </p:spPr>
        <p:txBody>
          <a:bodyPr/>
          <a:lstStyle>
            <a:lvl1pPr>
              <a:defRPr/>
            </a:lvl1pPr>
          </a:lstStyle>
          <a:p>
            <a:fld id="{BCCF4DBF-4EF7-C94C-A632-1D92460B2080}" type="slidenum">
              <a:rPr lang="en-US" altLang="en-US"/>
              <a:pPr/>
              <a:t>‹#›</a:t>
            </a:fld>
            <a:endParaRPr lang="en-US" altLang="en-US"/>
          </a:p>
        </p:txBody>
      </p:sp>
    </p:spTree>
    <p:extLst>
      <p:ext uri="{BB962C8B-B14F-4D97-AF65-F5344CB8AC3E}">
        <p14:creationId xmlns:p14="http://schemas.microsoft.com/office/powerpoint/2010/main" val="365217980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6A97320A-02B7-83C3-7C65-156B387B6E3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CBD611E0-2957-DDAA-34FD-BEA6A1F44139}"/>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FBC7566C-DE36-4E30-32A5-8E894D0D0113}"/>
              </a:ext>
            </a:extLst>
          </p:cNvPr>
          <p:cNvSpPr>
            <a:spLocks noGrp="1" noChangeArrowheads="1"/>
          </p:cNvSpPr>
          <p:nvPr>
            <p:ph type="sldNum" sz="quarter" idx="12"/>
            <p:custDataLst>
              <p:tags r:id="rId3"/>
            </p:custDataLst>
          </p:nvPr>
        </p:nvSpPr>
        <p:spPr>
          <a:ln/>
        </p:spPr>
        <p:txBody>
          <a:bodyPr/>
          <a:lstStyle>
            <a:lvl1pPr>
              <a:defRPr/>
            </a:lvl1pPr>
          </a:lstStyle>
          <a:p>
            <a:fld id="{59A5DF37-4E2F-1C46-952E-46249462E0E5}" type="slidenum">
              <a:rPr lang="en-US" altLang="en-US"/>
              <a:pPr/>
              <a:t>‹#›</a:t>
            </a:fld>
            <a:endParaRPr lang="en-US" altLang="en-US"/>
          </a:p>
        </p:txBody>
      </p:sp>
    </p:spTree>
    <p:extLst>
      <p:ext uri="{BB962C8B-B14F-4D97-AF65-F5344CB8AC3E}">
        <p14:creationId xmlns:p14="http://schemas.microsoft.com/office/powerpoint/2010/main" val="39706098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30BFEF5B-7B7D-5540-7D30-0E0A38AF6C4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647F145-7F1C-4557-274A-2AD678EFEC7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2680B029-9F2E-A036-34E4-688D201B9745}"/>
              </a:ext>
            </a:extLst>
          </p:cNvPr>
          <p:cNvSpPr>
            <a:spLocks noGrp="1" noChangeArrowheads="1"/>
          </p:cNvSpPr>
          <p:nvPr>
            <p:ph type="sldNum" sz="quarter" idx="12"/>
            <p:custDataLst>
              <p:tags r:id="rId3"/>
            </p:custDataLst>
          </p:nvPr>
        </p:nvSpPr>
        <p:spPr>
          <a:ln/>
        </p:spPr>
        <p:txBody>
          <a:bodyPr/>
          <a:lstStyle>
            <a:lvl1pPr>
              <a:defRPr/>
            </a:lvl1pPr>
          </a:lstStyle>
          <a:p>
            <a:fld id="{A65697DB-D066-2449-A954-E57B45991375}" type="slidenum">
              <a:rPr lang="en-US" altLang="en-US"/>
              <a:pPr/>
              <a:t>‹#›</a:t>
            </a:fld>
            <a:endParaRPr lang="en-US" altLang="en-US"/>
          </a:p>
        </p:txBody>
      </p:sp>
    </p:spTree>
    <p:extLst>
      <p:ext uri="{BB962C8B-B14F-4D97-AF65-F5344CB8AC3E}">
        <p14:creationId xmlns:p14="http://schemas.microsoft.com/office/powerpoint/2010/main" val="240446134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2E57AB67-9DED-B957-0A6D-E865F211834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FBFD2EC-7B79-25EF-818E-DADE3E04F7A9}"/>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0A961467-3AE5-CB2B-0ABD-A58C792A9F3F}"/>
              </a:ext>
            </a:extLst>
          </p:cNvPr>
          <p:cNvSpPr>
            <a:spLocks noGrp="1" noChangeArrowheads="1"/>
          </p:cNvSpPr>
          <p:nvPr>
            <p:ph type="sldNum" sz="quarter" idx="12"/>
            <p:custDataLst>
              <p:tags r:id="rId3"/>
            </p:custDataLst>
          </p:nvPr>
        </p:nvSpPr>
        <p:spPr>
          <a:ln/>
        </p:spPr>
        <p:txBody>
          <a:bodyPr/>
          <a:lstStyle>
            <a:lvl1pPr>
              <a:defRPr/>
            </a:lvl1pPr>
          </a:lstStyle>
          <a:p>
            <a:fld id="{F6F8AFEA-6ED5-8741-A08A-019C550D0E64}" type="slidenum">
              <a:rPr lang="en-US" altLang="en-US"/>
              <a:pPr/>
              <a:t>‹#›</a:t>
            </a:fld>
            <a:endParaRPr lang="en-US" altLang="en-US"/>
          </a:p>
        </p:txBody>
      </p:sp>
    </p:spTree>
    <p:extLst>
      <p:ext uri="{BB962C8B-B14F-4D97-AF65-F5344CB8AC3E}">
        <p14:creationId xmlns:p14="http://schemas.microsoft.com/office/powerpoint/2010/main" val="118982794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4B0D64E4-3F49-8A7C-30E5-E99D46CB5E2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BE4C095F-B235-F1E5-1795-599719045E8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FD19557C-E997-5C6F-0736-B0E443CD0237}"/>
              </a:ext>
            </a:extLst>
          </p:cNvPr>
          <p:cNvSpPr>
            <a:spLocks noGrp="1" noChangeArrowheads="1"/>
          </p:cNvSpPr>
          <p:nvPr>
            <p:ph type="sldNum" sz="quarter" idx="12"/>
            <p:custDataLst>
              <p:tags r:id="rId3"/>
            </p:custDataLst>
          </p:nvPr>
        </p:nvSpPr>
        <p:spPr>
          <a:ln/>
        </p:spPr>
        <p:txBody>
          <a:bodyPr/>
          <a:lstStyle>
            <a:lvl1pPr>
              <a:defRPr/>
            </a:lvl1pPr>
          </a:lstStyle>
          <a:p>
            <a:fld id="{C4E1B57E-971C-BD47-82B1-71CBED901C4B}" type="slidenum">
              <a:rPr lang="en-US" altLang="en-US"/>
              <a:pPr/>
              <a:t>‹#›</a:t>
            </a:fld>
            <a:endParaRPr lang="en-US" altLang="en-US"/>
          </a:p>
        </p:txBody>
      </p:sp>
    </p:spTree>
    <p:extLst>
      <p:ext uri="{BB962C8B-B14F-4D97-AF65-F5344CB8AC3E}">
        <p14:creationId xmlns:p14="http://schemas.microsoft.com/office/powerpoint/2010/main" val="420327308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2792A8C6-533D-F1C8-9B60-221A985BBC6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E9079F91-DB2F-3223-CDA3-B38D9D6B97D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41CC2E82-8FAF-B4CE-4233-6B43E572AFC6}"/>
              </a:ext>
            </a:extLst>
          </p:cNvPr>
          <p:cNvSpPr>
            <a:spLocks noGrp="1" noChangeArrowheads="1"/>
          </p:cNvSpPr>
          <p:nvPr>
            <p:ph type="sldNum" sz="quarter" idx="12"/>
            <p:custDataLst>
              <p:tags r:id="rId3"/>
            </p:custDataLst>
          </p:nvPr>
        </p:nvSpPr>
        <p:spPr>
          <a:ln/>
        </p:spPr>
        <p:txBody>
          <a:bodyPr/>
          <a:lstStyle>
            <a:lvl1pPr>
              <a:defRPr/>
            </a:lvl1pPr>
          </a:lstStyle>
          <a:p>
            <a:fld id="{88C52BDF-D5C2-6C41-9D66-8E800DF28953}" type="slidenum">
              <a:rPr lang="en-US" altLang="en-US"/>
              <a:pPr/>
              <a:t>‹#›</a:t>
            </a:fld>
            <a:endParaRPr lang="en-US" altLang="en-US"/>
          </a:p>
        </p:txBody>
      </p:sp>
    </p:spTree>
    <p:extLst>
      <p:ext uri="{BB962C8B-B14F-4D97-AF65-F5344CB8AC3E}">
        <p14:creationId xmlns:p14="http://schemas.microsoft.com/office/powerpoint/2010/main" val="2988436891"/>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903918D3-E7F6-55EF-6D40-F4175CE524E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7F4AC161-1963-4BC4-B40C-A1200FC7A03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BFF754CD-F139-4827-36D9-91C94A6ECFD6}"/>
              </a:ext>
            </a:extLst>
          </p:cNvPr>
          <p:cNvSpPr>
            <a:spLocks noGrp="1" noChangeArrowheads="1"/>
          </p:cNvSpPr>
          <p:nvPr>
            <p:ph type="sldNum" sz="quarter" idx="12"/>
            <p:custDataLst>
              <p:tags r:id="rId3"/>
            </p:custDataLst>
          </p:nvPr>
        </p:nvSpPr>
        <p:spPr>
          <a:ln/>
        </p:spPr>
        <p:txBody>
          <a:bodyPr/>
          <a:lstStyle>
            <a:lvl1pPr>
              <a:defRPr/>
            </a:lvl1pPr>
          </a:lstStyle>
          <a:p>
            <a:fld id="{22017569-A640-EA4C-AC51-9AB42CFFA0EC}" type="slidenum">
              <a:rPr lang="en-US" altLang="en-US"/>
              <a:pPr/>
              <a:t>‹#›</a:t>
            </a:fld>
            <a:endParaRPr lang="en-US" altLang="en-US"/>
          </a:p>
        </p:txBody>
      </p:sp>
    </p:spTree>
    <p:extLst>
      <p:ext uri="{BB962C8B-B14F-4D97-AF65-F5344CB8AC3E}">
        <p14:creationId xmlns:p14="http://schemas.microsoft.com/office/powerpoint/2010/main" val="37060232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AAF00156-5ED3-4190-3996-D6637CB81AC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40F5F879-3B93-C678-464A-75B0B3617884}"/>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D1C5F2FF-B4CE-A4F3-D04F-7B1CFF69854B}"/>
              </a:ext>
            </a:extLst>
          </p:cNvPr>
          <p:cNvSpPr>
            <a:spLocks noGrp="1" noChangeArrowheads="1"/>
          </p:cNvSpPr>
          <p:nvPr>
            <p:ph type="sldNum" sz="quarter" idx="12"/>
            <p:custDataLst>
              <p:tags r:id="rId3"/>
            </p:custDataLst>
          </p:nvPr>
        </p:nvSpPr>
        <p:spPr>
          <a:ln/>
        </p:spPr>
        <p:txBody>
          <a:bodyPr/>
          <a:lstStyle>
            <a:lvl1pPr>
              <a:defRPr/>
            </a:lvl1pPr>
          </a:lstStyle>
          <a:p>
            <a:fld id="{923A43D3-82C7-F142-B73C-FD1FE7EB38D7}" type="slidenum">
              <a:rPr lang="en-US" altLang="en-US"/>
              <a:pPr/>
              <a:t>‹#›</a:t>
            </a:fld>
            <a:endParaRPr lang="en-US" altLang="en-US"/>
          </a:p>
        </p:txBody>
      </p:sp>
    </p:spTree>
    <p:extLst>
      <p:ext uri="{BB962C8B-B14F-4D97-AF65-F5344CB8AC3E}">
        <p14:creationId xmlns:p14="http://schemas.microsoft.com/office/powerpoint/2010/main" val="283775452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9809AC47-A079-A425-404B-B998B0717219}"/>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EC0C62E8-DA1B-5558-6A4F-A9B544D34508}"/>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DF55B536-4160-9FC0-8ABD-8410590145E9}"/>
              </a:ext>
            </a:extLst>
          </p:cNvPr>
          <p:cNvSpPr>
            <a:spLocks noGrp="1" noChangeArrowheads="1"/>
          </p:cNvSpPr>
          <p:nvPr>
            <p:ph type="sldNum" sz="quarter" idx="12"/>
            <p:custDataLst>
              <p:tags r:id="rId3"/>
            </p:custDataLst>
          </p:nvPr>
        </p:nvSpPr>
        <p:spPr>
          <a:ln/>
        </p:spPr>
        <p:txBody>
          <a:bodyPr/>
          <a:lstStyle>
            <a:lvl1pPr>
              <a:defRPr/>
            </a:lvl1pPr>
          </a:lstStyle>
          <a:p>
            <a:fld id="{259D4076-3D47-664A-93B1-CDD99CEC6554}" type="slidenum">
              <a:rPr lang="en-US" altLang="en-US"/>
              <a:pPr/>
              <a:t>‹#›</a:t>
            </a:fld>
            <a:endParaRPr lang="en-US" altLang="en-US"/>
          </a:p>
        </p:txBody>
      </p:sp>
    </p:spTree>
    <p:extLst>
      <p:ext uri="{BB962C8B-B14F-4D97-AF65-F5344CB8AC3E}">
        <p14:creationId xmlns:p14="http://schemas.microsoft.com/office/powerpoint/2010/main" val="371444389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51949467-749C-D066-E45D-A6C12FB95CF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E6A13E55-AF34-093E-9511-86DCB9B9AD3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0685611E-DD60-3084-EABD-37C771F3513F}"/>
              </a:ext>
            </a:extLst>
          </p:cNvPr>
          <p:cNvSpPr>
            <a:spLocks noGrp="1" noChangeArrowheads="1"/>
          </p:cNvSpPr>
          <p:nvPr>
            <p:ph type="sldNum" sz="quarter" idx="12"/>
            <p:custDataLst>
              <p:tags r:id="rId3"/>
            </p:custDataLst>
          </p:nvPr>
        </p:nvSpPr>
        <p:spPr>
          <a:ln/>
        </p:spPr>
        <p:txBody>
          <a:bodyPr/>
          <a:lstStyle>
            <a:lvl1pPr>
              <a:defRPr/>
            </a:lvl1pPr>
          </a:lstStyle>
          <a:p>
            <a:fld id="{5A15F880-DA87-514D-BB1D-34E6AD7818B4}" type="slidenum">
              <a:rPr lang="en-US" altLang="en-US"/>
              <a:pPr/>
              <a:t>‹#›</a:t>
            </a:fld>
            <a:endParaRPr lang="en-US" altLang="en-US"/>
          </a:p>
        </p:txBody>
      </p:sp>
    </p:spTree>
    <p:extLst>
      <p:ext uri="{BB962C8B-B14F-4D97-AF65-F5344CB8AC3E}">
        <p14:creationId xmlns:p14="http://schemas.microsoft.com/office/powerpoint/2010/main" val="4891585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D96531C4-5E3E-A9C5-74EC-813F898B5291}"/>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D4B7B29A-0161-EB92-D0D7-A039F1126A62}"/>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1D9C1D75-242B-140B-BA4F-A3A8738EDCA1}"/>
              </a:ext>
            </a:extLst>
          </p:cNvPr>
          <p:cNvSpPr>
            <a:spLocks noGrp="1" noChangeArrowheads="1"/>
          </p:cNvSpPr>
          <p:nvPr>
            <p:ph type="sldNum" sz="quarter" idx="12"/>
          </p:nvPr>
        </p:nvSpPr>
        <p:spPr>
          <a:ln/>
        </p:spPr>
        <p:txBody>
          <a:bodyPr/>
          <a:lstStyle>
            <a:lvl1pPr>
              <a:defRPr/>
            </a:lvl1pPr>
          </a:lstStyle>
          <a:p>
            <a:fld id="{54C8F20B-CC22-954C-9DC1-884FF167B91B}" type="slidenum">
              <a:rPr lang="en-US" altLang="en-US"/>
              <a:pPr/>
              <a:t>‹#›</a:t>
            </a:fld>
            <a:endParaRPr lang="en-US" altLang="en-US"/>
          </a:p>
        </p:txBody>
      </p:sp>
    </p:spTree>
    <p:extLst>
      <p:ext uri="{BB962C8B-B14F-4D97-AF65-F5344CB8AC3E}">
        <p14:creationId xmlns:p14="http://schemas.microsoft.com/office/powerpoint/2010/main" val="4284251528"/>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71A8087-4A87-BD42-17F4-FFCB64B220B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9928396B-A4BD-2A4E-9E2A-52CF98D7D1F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17666B68-4915-4226-C361-F18C33F8CFEF}"/>
              </a:ext>
            </a:extLst>
          </p:cNvPr>
          <p:cNvSpPr>
            <a:spLocks noGrp="1" noChangeArrowheads="1"/>
          </p:cNvSpPr>
          <p:nvPr>
            <p:ph type="sldNum" sz="quarter" idx="12"/>
            <p:custDataLst>
              <p:tags r:id="rId3"/>
            </p:custDataLst>
          </p:nvPr>
        </p:nvSpPr>
        <p:spPr>
          <a:ln/>
        </p:spPr>
        <p:txBody>
          <a:bodyPr/>
          <a:lstStyle>
            <a:lvl1pPr>
              <a:defRPr/>
            </a:lvl1pPr>
          </a:lstStyle>
          <a:p>
            <a:fld id="{BFDC012F-59FA-2140-9C51-4097AD26D403}" type="slidenum">
              <a:rPr lang="en-US" altLang="en-US"/>
              <a:pPr/>
              <a:t>‹#›</a:t>
            </a:fld>
            <a:endParaRPr lang="en-US" altLang="en-US"/>
          </a:p>
        </p:txBody>
      </p:sp>
    </p:spTree>
    <p:extLst>
      <p:ext uri="{BB962C8B-B14F-4D97-AF65-F5344CB8AC3E}">
        <p14:creationId xmlns:p14="http://schemas.microsoft.com/office/powerpoint/2010/main" val="1310206221"/>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DDFE2175-8907-ADF7-86E4-E82ECAA1C70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CEABB6FC-1343-D1FE-50B6-0CA32D2A15A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303AECCC-2245-CFA5-C355-B0269E064DD6}"/>
              </a:ext>
            </a:extLst>
          </p:cNvPr>
          <p:cNvSpPr>
            <a:spLocks noGrp="1" noChangeArrowheads="1"/>
          </p:cNvSpPr>
          <p:nvPr>
            <p:ph type="sldNum" sz="quarter" idx="12"/>
            <p:custDataLst>
              <p:tags r:id="rId3"/>
            </p:custDataLst>
          </p:nvPr>
        </p:nvSpPr>
        <p:spPr>
          <a:ln/>
        </p:spPr>
        <p:txBody>
          <a:bodyPr/>
          <a:lstStyle>
            <a:lvl1pPr>
              <a:defRPr/>
            </a:lvl1pPr>
          </a:lstStyle>
          <a:p>
            <a:fld id="{208454A7-8A32-6C47-989F-87C43A642C81}" type="slidenum">
              <a:rPr lang="en-US" altLang="en-US"/>
              <a:pPr/>
              <a:t>‹#›</a:t>
            </a:fld>
            <a:endParaRPr lang="en-US" altLang="en-US"/>
          </a:p>
        </p:txBody>
      </p:sp>
    </p:spTree>
    <p:extLst>
      <p:ext uri="{BB962C8B-B14F-4D97-AF65-F5344CB8AC3E}">
        <p14:creationId xmlns:p14="http://schemas.microsoft.com/office/powerpoint/2010/main" val="411835546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E2A7CA98-B896-8019-BBDE-3069B477716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BDAA62BF-378C-3750-92C1-C0DDD59C710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9868DC83-1BC0-E537-CE30-EADF7BB6FDCB}"/>
              </a:ext>
            </a:extLst>
          </p:cNvPr>
          <p:cNvSpPr>
            <a:spLocks noGrp="1" noChangeArrowheads="1"/>
          </p:cNvSpPr>
          <p:nvPr>
            <p:ph type="sldNum" sz="quarter" idx="12"/>
            <p:custDataLst>
              <p:tags r:id="rId3"/>
            </p:custDataLst>
          </p:nvPr>
        </p:nvSpPr>
        <p:spPr>
          <a:ln/>
        </p:spPr>
        <p:txBody>
          <a:bodyPr/>
          <a:lstStyle>
            <a:lvl1pPr>
              <a:defRPr/>
            </a:lvl1pPr>
          </a:lstStyle>
          <a:p>
            <a:fld id="{3296F8B3-CA37-7741-8A24-4C8740FC6C6F}" type="slidenum">
              <a:rPr lang="en-US" altLang="en-US"/>
              <a:pPr/>
              <a:t>‹#›</a:t>
            </a:fld>
            <a:endParaRPr lang="en-US" altLang="en-US"/>
          </a:p>
        </p:txBody>
      </p:sp>
    </p:spTree>
    <p:extLst>
      <p:ext uri="{BB962C8B-B14F-4D97-AF65-F5344CB8AC3E}">
        <p14:creationId xmlns:p14="http://schemas.microsoft.com/office/powerpoint/2010/main" val="146488282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72B04DD2-C96E-3B05-B96B-AF8FC31C8F6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9FDED21D-6366-F04C-F33B-819B85F4CF0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918E7E32-46C5-9050-8F7F-1D3C96509A19}"/>
              </a:ext>
            </a:extLst>
          </p:cNvPr>
          <p:cNvSpPr>
            <a:spLocks noGrp="1" noChangeArrowheads="1"/>
          </p:cNvSpPr>
          <p:nvPr>
            <p:ph type="sldNum" sz="quarter" idx="12"/>
            <p:custDataLst>
              <p:tags r:id="rId3"/>
            </p:custDataLst>
          </p:nvPr>
        </p:nvSpPr>
        <p:spPr>
          <a:ln/>
        </p:spPr>
        <p:txBody>
          <a:bodyPr/>
          <a:lstStyle>
            <a:lvl1pPr>
              <a:defRPr/>
            </a:lvl1pPr>
          </a:lstStyle>
          <a:p>
            <a:fld id="{4B4B83DB-F29C-AF41-8EBC-6166BAAE6B44}" type="slidenum">
              <a:rPr lang="en-US" altLang="en-US"/>
              <a:pPr/>
              <a:t>‹#›</a:t>
            </a:fld>
            <a:endParaRPr lang="en-US" altLang="en-US"/>
          </a:p>
        </p:txBody>
      </p:sp>
    </p:spTree>
    <p:extLst>
      <p:ext uri="{BB962C8B-B14F-4D97-AF65-F5344CB8AC3E}">
        <p14:creationId xmlns:p14="http://schemas.microsoft.com/office/powerpoint/2010/main" val="3908262522"/>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F115464B-FDF2-D526-0143-186771C3041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8183F4D3-30EC-5E02-0999-4C317C76012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88E48F67-BF30-4339-180E-EE9851EEC823}"/>
              </a:ext>
            </a:extLst>
          </p:cNvPr>
          <p:cNvSpPr>
            <a:spLocks noGrp="1" noChangeArrowheads="1"/>
          </p:cNvSpPr>
          <p:nvPr>
            <p:ph type="sldNum" sz="quarter" idx="12"/>
            <p:custDataLst>
              <p:tags r:id="rId3"/>
            </p:custDataLst>
          </p:nvPr>
        </p:nvSpPr>
        <p:spPr>
          <a:ln/>
        </p:spPr>
        <p:txBody>
          <a:bodyPr/>
          <a:lstStyle>
            <a:lvl1pPr>
              <a:defRPr/>
            </a:lvl1pPr>
          </a:lstStyle>
          <a:p>
            <a:fld id="{ADBFA536-3C2C-EA4D-83F3-BAC6789CA9B3}" type="slidenum">
              <a:rPr lang="en-US" altLang="en-US"/>
              <a:pPr/>
              <a:t>‹#›</a:t>
            </a:fld>
            <a:endParaRPr lang="en-US" altLang="en-US"/>
          </a:p>
        </p:txBody>
      </p:sp>
    </p:spTree>
    <p:extLst>
      <p:ext uri="{BB962C8B-B14F-4D97-AF65-F5344CB8AC3E}">
        <p14:creationId xmlns:p14="http://schemas.microsoft.com/office/powerpoint/2010/main" val="2533211796"/>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4">
            <a:extLst>
              <a:ext uri="{FF2B5EF4-FFF2-40B4-BE49-F238E27FC236}">
                <a16:creationId xmlns:a16="http://schemas.microsoft.com/office/drawing/2014/main" id="{6EE8D4DE-037F-BA93-4BAD-1CE2AC8F0EFB}"/>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A234295E-3DE3-A3D3-97A4-CAB979EC408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6D3BA7E0-FE81-51CC-1C16-3DA7C4385ED6}"/>
              </a:ext>
            </a:extLst>
          </p:cNvPr>
          <p:cNvSpPr>
            <a:spLocks noGrp="1" noChangeArrowheads="1"/>
          </p:cNvSpPr>
          <p:nvPr>
            <p:ph type="sldNum" sz="quarter" idx="12"/>
            <p:custDataLst>
              <p:tags r:id="rId3"/>
            </p:custDataLst>
          </p:nvPr>
        </p:nvSpPr>
        <p:spPr>
          <a:ln/>
        </p:spPr>
        <p:txBody>
          <a:bodyPr/>
          <a:lstStyle>
            <a:lvl1pPr>
              <a:defRPr/>
            </a:lvl1pPr>
          </a:lstStyle>
          <a:p>
            <a:fld id="{9B9467E5-D660-2C4C-B715-A70CED6CAC17}" type="slidenum">
              <a:rPr lang="en-US" altLang="en-US"/>
              <a:pPr/>
              <a:t>‹#›</a:t>
            </a:fld>
            <a:endParaRPr lang="en-US" altLang="en-US"/>
          </a:p>
        </p:txBody>
      </p:sp>
    </p:spTree>
    <p:extLst>
      <p:ext uri="{BB962C8B-B14F-4D97-AF65-F5344CB8AC3E}">
        <p14:creationId xmlns:p14="http://schemas.microsoft.com/office/powerpoint/2010/main" val="499853298"/>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1FE4B4E4-7B27-86EC-56BA-48F63029DFE6}"/>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1CA79F13-8032-AB76-B718-96519540BDA6}"/>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1F4AEFFF-6CED-E61B-91FF-09387E059F3F}"/>
              </a:ext>
            </a:extLst>
          </p:cNvPr>
          <p:cNvSpPr>
            <a:spLocks noGrp="1" noChangeArrowheads="1"/>
          </p:cNvSpPr>
          <p:nvPr>
            <p:ph type="sldNum" sz="quarter" idx="12"/>
            <p:custDataLst>
              <p:tags r:id="rId3"/>
            </p:custDataLst>
          </p:nvPr>
        </p:nvSpPr>
        <p:spPr>
          <a:ln/>
        </p:spPr>
        <p:txBody>
          <a:bodyPr/>
          <a:lstStyle>
            <a:lvl1pPr>
              <a:defRPr/>
            </a:lvl1pPr>
          </a:lstStyle>
          <a:p>
            <a:fld id="{9B693C1D-F95D-9740-B866-14CEA12CE023}" type="slidenum">
              <a:rPr lang="en-US" altLang="en-US"/>
              <a:pPr/>
              <a:t>‹#›</a:t>
            </a:fld>
            <a:endParaRPr lang="en-US" altLang="en-US"/>
          </a:p>
        </p:txBody>
      </p:sp>
    </p:spTree>
    <p:extLst>
      <p:ext uri="{BB962C8B-B14F-4D97-AF65-F5344CB8AC3E}">
        <p14:creationId xmlns:p14="http://schemas.microsoft.com/office/powerpoint/2010/main" val="3583340769"/>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4">
            <a:extLst>
              <a:ext uri="{FF2B5EF4-FFF2-40B4-BE49-F238E27FC236}">
                <a16:creationId xmlns:a16="http://schemas.microsoft.com/office/drawing/2014/main" id="{CC861F70-DAA8-4792-8B82-B5A92148016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DB329C78-E859-F16B-69A8-D93A2CEAF0F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58997764-BCE0-A096-F38A-2F27A361CE5C}"/>
              </a:ext>
            </a:extLst>
          </p:cNvPr>
          <p:cNvSpPr>
            <a:spLocks noGrp="1" noChangeArrowheads="1"/>
          </p:cNvSpPr>
          <p:nvPr>
            <p:ph type="sldNum" sz="quarter" idx="12"/>
            <p:custDataLst>
              <p:tags r:id="rId3"/>
            </p:custDataLst>
          </p:nvPr>
        </p:nvSpPr>
        <p:spPr>
          <a:ln/>
        </p:spPr>
        <p:txBody>
          <a:bodyPr/>
          <a:lstStyle>
            <a:lvl1pPr>
              <a:defRPr/>
            </a:lvl1pPr>
          </a:lstStyle>
          <a:p>
            <a:fld id="{46716B4B-0310-F044-9FC5-1A7521257C09}" type="slidenum">
              <a:rPr lang="en-US" altLang="en-US"/>
              <a:pPr/>
              <a:t>‹#›</a:t>
            </a:fld>
            <a:endParaRPr lang="en-US" altLang="en-US"/>
          </a:p>
        </p:txBody>
      </p:sp>
    </p:spTree>
    <p:extLst>
      <p:ext uri="{BB962C8B-B14F-4D97-AF65-F5344CB8AC3E}">
        <p14:creationId xmlns:p14="http://schemas.microsoft.com/office/powerpoint/2010/main" val="4075429615"/>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4">
            <a:extLst>
              <a:ext uri="{FF2B5EF4-FFF2-40B4-BE49-F238E27FC236}">
                <a16:creationId xmlns:a16="http://schemas.microsoft.com/office/drawing/2014/main" id="{851E6626-96E8-CC2F-C954-19A72847FFF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7BF302EB-5143-361B-EF4B-1EEFC9256F3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E7EDA375-EB4F-11AA-51D7-DB3DA38534CE}"/>
              </a:ext>
            </a:extLst>
          </p:cNvPr>
          <p:cNvSpPr>
            <a:spLocks noGrp="1" noChangeArrowheads="1"/>
          </p:cNvSpPr>
          <p:nvPr>
            <p:ph type="sldNum" sz="quarter" idx="12"/>
            <p:custDataLst>
              <p:tags r:id="rId3"/>
            </p:custDataLst>
          </p:nvPr>
        </p:nvSpPr>
        <p:spPr>
          <a:ln/>
        </p:spPr>
        <p:txBody>
          <a:bodyPr/>
          <a:lstStyle>
            <a:lvl1pPr>
              <a:defRPr/>
            </a:lvl1pPr>
          </a:lstStyle>
          <a:p>
            <a:fld id="{083B8A4E-8F43-BF4A-9167-0FEFA7C7EE99}" type="slidenum">
              <a:rPr lang="en-US" altLang="en-US"/>
              <a:pPr/>
              <a:t>‹#›</a:t>
            </a:fld>
            <a:endParaRPr lang="en-US" altLang="en-US"/>
          </a:p>
        </p:txBody>
      </p:sp>
    </p:spTree>
    <p:extLst>
      <p:ext uri="{BB962C8B-B14F-4D97-AF65-F5344CB8AC3E}">
        <p14:creationId xmlns:p14="http://schemas.microsoft.com/office/powerpoint/2010/main" val="124129552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4">
            <a:extLst>
              <a:ext uri="{FF2B5EF4-FFF2-40B4-BE49-F238E27FC236}">
                <a16:creationId xmlns:a16="http://schemas.microsoft.com/office/drawing/2014/main" id="{89A5AA14-6261-732C-EF0F-1A16AAF720E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5">
            <a:extLst>
              <a:ext uri="{FF2B5EF4-FFF2-40B4-BE49-F238E27FC236}">
                <a16:creationId xmlns:a16="http://schemas.microsoft.com/office/drawing/2014/main" id="{E070BAF1-2A8C-2344-0AE2-D9D7BB75789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6">
            <a:extLst>
              <a:ext uri="{FF2B5EF4-FFF2-40B4-BE49-F238E27FC236}">
                <a16:creationId xmlns:a16="http://schemas.microsoft.com/office/drawing/2014/main" id="{F554C6F8-D0A5-FD24-4D0A-F4B17BEA3E00}"/>
              </a:ext>
            </a:extLst>
          </p:cNvPr>
          <p:cNvSpPr>
            <a:spLocks noGrp="1" noChangeArrowheads="1"/>
          </p:cNvSpPr>
          <p:nvPr>
            <p:ph type="sldNum" sz="quarter" idx="12"/>
            <p:custDataLst>
              <p:tags r:id="rId3"/>
            </p:custDataLst>
          </p:nvPr>
        </p:nvSpPr>
        <p:spPr>
          <a:ln/>
        </p:spPr>
        <p:txBody>
          <a:bodyPr/>
          <a:lstStyle>
            <a:lvl1pPr>
              <a:defRPr/>
            </a:lvl1pPr>
          </a:lstStyle>
          <a:p>
            <a:fld id="{C5D4900E-1355-0448-8336-E3FB162DE3AF}" type="slidenum">
              <a:rPr lang="en-US" altLang="en-US"/>
              <a:pPr/>
              <a:t>‹#›</a:t>
            </a:fld>
            <a:endParaRPr lang="en-US" altLang="en-US"/>
          </a:p>
        </p:txBody>
      </p:sp>
    </p:spTree>
    <p:extLst>
      <p:ext uri="{BB962C8B-B14F-4D97-AF65-F5344CB8AC3E}">
        <p14:creationId xmlns:p14="http://schemas.microsoft.com/office/powerpoint/2010/main" val="180114215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609519AE-66E3-FA46-9684-F6D872C9B9B6}"/>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EFA99A48-B427-79C1-ABA0-38BC21713796}"/>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17792436-2683-C50C-CBE6-B84B654550FB}"/>
              </a:ext>
            </a:extLst>
          </p:cNvPr>
          <p:cNvSpPr>
            <a:spLocks noGrp="1" noChangeArrowheads="1"/>
          </p:cNvSpPr>
          <p:nvPr>
            <p:ph type="sldNum" sz="quarter" idx="12"/>
          </p:nvPr>
        </p:nvSpPr>
        <p:spPr>
          <a:ln/>
        </p:spPr>
        <p:txBody>
          <a:bodyPr/>
          <a:lstStyle>
            <a:lvl1pPr>
              <a:defRPr/>
            </a:lvl1pPr>
          </a:lstStyle>
          <a:p>
            <a:fld id="{10A1AC32-EEB4-3D43-BF2A-9BDB989DA4E8}" type="slidenum">
              <a:rPr lang="en-US" altLang="en-US"/>
              <a:pPr/>
              <a:t>‹#›</a:t>
            </a:fld>
            <a:endParaRPr lang="en-US" altLang="en-US"/>
          </a:p>
        </p:txBody>
      </p:sp>
    </p:spTree>
    <p:extLst>
      <p:ext uri="{BB962C8B-B14F-4D97-AF65-F5344CB8AC3E}">
        <p14:creationId xmlns:p14="http://schemas.microsoft.com/office/powerpoint/2010/main" val="527068918"/>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4">
            <a:extLst>
              <a:ext uri="{FF2B5EF4-FFF2-40B4-BE49-F238E27FC236}">
                <a16:creationId xmlns:a16="http://schemas.microsoft.com/office/drawing/2014/main" id="{42F15CDD-9239-E2B4-8567-882A88BECE3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5">
            <a:extLst>
              <a:ext uri="{FF2B5EF4-FFF2-40B4-BE49-F238E27FC236}">
                <a16:creationId xmlns:a16="http://schemas.microsoft.com/office/drawing/2014/main" id="{0137F32D-6C9C-3A5B-E229-F44823D96DA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6">
            <a:extLst>
              <a:ext uri="{FF2B5EF4-FFF2-40B4-BE49-F238E27FC236}">
                <a16:creationId xmlns:a16="http://schemas.microsoft.com/office/drawing/2014/main" id="{E129ED5E-5071-1FCD-0E4B-60E635DB7F67}"/>
              </a:ext>
            </a:extLst>
          </p:cNvPr>
          <p:cNvSpPr>
            <a:spLocks noGrp="1" noChangeArrowheads="1"/>
          </p:cNvSpPr>
          <p:nvPr>
            <p:ph type="sldNum" sz="quarter" idx="12"/>
            <p:custDataLst>
              <p:tags r:id="rId3"/>
            </p:custDataLst>
          </p:nvPr>
        </p:nvSpPr>
        <p:spPr>
          <a:ln/>
        </p:spPr>
        <p:txBody>
          <a:bodyPr/>
          <a:lstStyle>
            <a:lvl1pPr>
              <a:defRPr/>
            </a:lvl1pPr>
          </a:lstStyle>
          <a:p>
            <a:fld id="{8445A6AB-60C9-A44E-A704-A63CA89231B8}" type="slidenum">
              <a:rPr lang="en-US" altLang="en-US"/>
              <a:pPr/>
              <a:t>‹#›</a:t>
            </a:fld>
            <a:endParaRPr lang="en-US" altLang="en-US"/>
          </a:p>
        </p:txBody>
      </p:sp>
    </p:spTree>
    <p:extLst>
      <p:ext uri="{BB962C8B-B14F-4D97-AF65-F5344CB8AC3E}">
        <p14:creationId xmlns:p14="http://schemas.microsoft.com/office/powerpoint/2010/main" val="2011553119"/>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74A8688B-EA0F-9931-FD6E-ADFE22C6FDE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5">
            <a:extLst>
              <a:ext uri="{FF2B5EF4-FFF2-40B4-BE49-F238E27FC236}">
                <a16:creationId xmlns:a16="http://schemas.microsoft.com/office/drawing/2014/main" id="{87D6378D-A73F-B17A-2EFA-13E6FE646F59}"/>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6">
            <a:extLst>
              <a:ext uri="{FF2B5EF4-FFF2-40B4-BE49-F238E27FC236}">
                <a16:creationId xmlns:a16="http://schemas.microsoft.com/office/drawing/2014/main" id="{3FCD324F-673A-E8FC-BFCD-08217386180F}"/>
              </a:ext>
            </a:extLst>
          </p:cNvPr>
          <p:cNvSpPr>
            <a:spLocks noGrp="1" noChangeArrowheads="1"/>
          </p:cNvSpPr>
          <p:nvPr>
            <p:ph type="sldNum" sz="quarter" idx="12"/>
            <p:custDataLst>
              <p:tags r:id="rId3"/>
            </p:custDataLst>
          </p:nvPr>
        </p:nvSpPr>
        <p:spPr>
          <a:ln/>
        </p:spPr>
        <p:txBody>
          <a:bodyPr/>
          <a:lstStyle>
            <a:lvl1pPr>
              <a:defRPr/>
            </a:lvl1pPr>
          </a:lstStyle>
          <a:p>
            <a:fld id="{D9363B64-4D5E-0840-ACCC-A658284C53C0}" type="slidenum">
              <a:rPr lang="en-US" altLang="en-US"/>
              <a:pPr/>
              <a:t>‹#›</a:t>
            </a:fld>
            <a:endParaRPr lang="en-US" altLang="en-US"/>
          </a:p>
        </p:txBody>
      </p:sp>
    </p:spTree>
    <p:extLst>
      <p:ext uri="{BB962C8B-B14F-4D97-AF65-F5344CB8AC3E}">
        <p14:creationId xmlns:p14="http://schemas.microsoft.com/office/powerpoint/2010/main" val="16793917"/>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4">
            <a:extLst>
              <a:ext uri="{FF2B5EF4-FFF2-40B4-BE49-F238E27FC236}">
                <a16:creationId xmlns:a16="http://schemas.microsoft.com/office/drawing/2014/main" id="{F0CBCB1C-ECE8-2EE2-09DC-0AEC6DA22BA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3F148936-D67C-1E04-6DCC-0A7A913A42A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C5D47599-82D2-9327-A798-AC9AC553F814}"/>
              </a:ext>
            </a:extLst>
          </p:cNvPr>
          <p:cNvSpPr>
            <a:spLocks noGrp="1" noChangeArrowheads="1"/>
          </p:cNvSpPr>
          <p:nvPr>
            <p:ph type="sldNum" sz="quarter" idx="12"/>
            <p:custDataLst>
              <p:tags r:id="rId3"/>
            </p:custDataLst>
          </p:nvPr>
        </p:nvSpPr>
        <p:spPr>
          <a:ln/>
        </p:spPr>
        <p:txBody>
          <a:bodyPr/>
          <a:lstStyle>
            <a:lvl1pPr>
              <a:defRPr/>
            </a:lvl1pPr>
          </a:lstStyle>
          <a:p>
            <a:fld id="{BD9B6D44-6507-2141-BD1C-9F036DE51AC9}" type="slidenum">
              <a:rPr lang="en-US" altLang="en-US"/>
              <a:pPr/>
              <a:t>‹#›</a:t>
            </a:fld>
            <a:endParaRPr lang="en-US" altLang="en-US"/>
          </a:p>
        </p:txBody>
      </p:sp>
    </p:spTree>
    <p:extLst>
      <p:ext uri="{BB962C8B-B14F-4D97-AF65-F5344CB8AC3E}">
        <p14:creationId xmlns:p14="http://schemas.microsoft.com/office/powerpoint/2010/main" val="389177280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4">
            <a:extLst>
              <a:ext uri="{FF2B5EF4-FFF2-40B4-BE49-F238E27FC236}">
                <a16:creationId xmlns:a16="http://schemas.microsoft.com/office/drawing/2014/main" id="{0004152E-9F14-2682-5364-1549609E156E}"/>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054145B0-1B00-EB03-2382-CD5205910966}"/>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969ACEDF-5F33-04F1-C4B1-93531BCEA809}"/>
              </a:ext>
            </a:extLst>
          </p:cNvPr>
          <p:cNvSpPr>
            <a:spLocks noGrp="1" noChangeArrowheads="1"/>
          </p:cNvSpPr>
          <p:nvPr>
            <p:ph type="sldNum" sz="quarter" idx="12"/>
            <p:custDataLst>
              <p:tags r:id="rId3"/>
            </p:custDataLst>
          </p:nvPr>
        </p:nvSpPr>
        <p:spPr>
          <a:ln/>
        </p:spPr>
        <p:txBody>
          <a:bodyPr/>
          <a:lstStyle>
            <a:lvl1pPr>
              <a:defRPr/>
            </a:lvl1pPr>
          </a:lstStyle>
          <a:p>
            <a:fld id="{DF043AA2-CE41-2A4E-9C78-F5AEFBA075F9}" type="slidenum">
              <a:rPr lang="en-US" altLang="en-US"/>
              <a:pPr/>
              <a:t>‹#›</a:t>
            </a:fld>
            <a:endParaRPr lang="en-US" altLang="en-US"/>
          </a:p>
        </p:txBody>
      </p:sp>
    </p:spTree>
    <p:extLst>
      <p:ext uri="{BB962C8B-B14F-4D97-AF65-F5344CB8AC3E}">
        <p14:creationId xmlns:p14="http://schemas.microsoft.com/office/powerpoint/2010/main" val="902927234"/>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9FA5491D-BFBF-5E36-01C4-98CC34DCF249}"/>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FA829272-7803-5C13-8DFA-7C911194520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E946C9CE-0D80-6C3C-4489-8E8D5312628A}"/>
              </a:ext>
            </a:extLst>
          </p:cNvPr>
          <p:cNvSpPr>
            <a:spLocks noGrp="1" noChangeArrowheads="1"/>
          </p:cNvSpPr>
          <p:nvPr>
            <p:ph type="sldNum" sz="quarter" idx="12"/>
            <p:custDataLst>
              <p:tags r:id="rId3"/>
            </p:custDataLst>
          </p:nvPr>
        </p:nvSpPr>
        <p:spPr>
          <a:ln/>
        </p:spPr>
        <p:txBody>
          <a:bodyPr/>
          <a:lstStyle>
            <a:lvl1pPr>
              <a:defRPr/>
            </a:lvl1pPr>
          </a:lstStyle>
          <a:p>
            <a:fld id="{1ED4E798-44CA-3A40-898A-5DE4FF3E5A20}" type="slidenum">
              <a:rPr lang="en-US" altLang="en-US"/>
              <a:pPr/>
              <a:t>‹#›</a:t>
            </a:fld>
            <a:endParaRPr lang="en-US" altLang="en-US"/>
          </a:p>
        </p:txBody>
      </p:sp>
    </p:spTree>
    <p:extLst>
      <p:ext uri="{BB962C8B-B14F-4D97-AF65-F5344CB8AC3E}">
        <p14:creationId xmlns:p14="http://schemas.microsoft.com/office/powerpoint/2010/main" val="193927240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0048EAB5-DBC5-D515-C616-8B35E1AFEE2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1D8AB736-2A64-E864-7B91-5073EE503B5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F80ADA63-9790-D3B7-4977-38C3E9F588BA}"/>
              </a:ext>
            </a:extLst>
          </p:cNvPr>
          <p:cNvSpPr>
            <a:spLocks noGrp="1" noChangeArrowheads="1"/>
          </p:cNvSpPr>
          <p:nvPr>
            <p:ph type="sldNum" sz="quarter" idx="12"/>
            <p:custDataLst>
              <p:tags r:id="rId3"/>
            </p:custDataLst>
          </p:nvPr>
        </p:nvSpPr>
        <p:spPr>
          <a:ln/>
        </p:spPr>
        <p:txBody>
          <a:bodyPr/>
          <a:lstStyle>
            <a:lvl1pPr>
              <a:defRPr/>
            </a:lvl1pPr>
          </a:lstStyle>
          <a:p>
            <a:fld id="{AF6DDEC7-B434-934D-AC7F-F4785FD6CE14}" type="slidenum">
              <a:rPr lang="en-US" altLang="en-US"/>
              <a:pPr/>
              <a:t>‹#›</a:t>
            </a:fld>
            <a:endParaRPr lang="en-US" altLang="en-US"/>
          </a:p>
        </p:txBody>
      </p:sp>
    </p:spTree>
    <p:extLst>
      <p:ext uri="{BB962C8B-B14F-4D97-AF65-F5344CB8AC3E}">
        <p14:creationId xmlns:p14="http://schemas.microsoft.com/office/powerpoint/2010/main" val="1614414880"/>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6">
            <a:extLst>
              <a:ext uri="{FF2B5EF4-FFF2-40B4-BE49-F238E27FC236}">
                <a16:creationId xmlns:a16="http://schemas.microsoft.com/office/drawing/2014/main" id="{C9158817-287E-F69D-1B30-F6208269B08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7">
            <a:extLst>
              <a:ext uri="{FF2B5EF4-FFF2-40B4-BE49-F238E27FC236}">
                <a16:creationId xmlns:a16="http://schemas.microsoft.com/office/drawing/2014/main" id="{6C35A5BE-3886-64F9-79B2-E04E160C05EE}"/>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8">
            <a:extLst>
              <a:ext uri="{FF2B5EF4-FFF2-40B4-BE49-F238E27FC236}">
                <a16:creationId xmlns:a16="http://schemas.microsoft.com/office/drawing/2014/main" id="{B73EFE43-42C6-AE4B-87F4-6B7FB266B7F1}"/>
              </a:ext>
            </a:extLst>
          </p:cNvPr>
          <p:cNvSpPr>
            <a:spLocks noGrp="1" noChangeArrowheads="1"/>
          </p:cNvSpPr>
          <p:nvPr>
            <p:ph type="sldNum" sz="quarter" idx="12"/>
            <p:custDataLst>
              <p:tags r:id="rId3"/>
            </p:custDataLst>
          </p:nvPr>
        </p:nvSpPr>
        <p:spPr>
          <a:ln/>
        </p:spPr>
        <p:txBody>
          <a:bodyPr/>
          <a:lstStyle>
            <a:lvl1pPr>
              <a:defRPr/>
            </a:lvl1pPr>
          </a:lstStyle>
          <a:p>
            <a:fld id="{851F2FD8-37A0-274B-A9CD-89D62A7552F7}" type="slidenum">
              <a:rPr lang="en-US" altLang="en-US"/>
              <a:pPr/>
              <a:t>‹#›</a:t>
            </a:fld>
            <a:endParaRPr lang="en-US" altLang="en-US"/>
          </a:p>
        </p:txBody>
      </p:sp>
    </p:spTree>
    <p:extLst>
      <p:ext uri="{BB962C8B-B14F-4D97-AF65-F5344CB8AC3E}">
        <p14:creationId xmlns:p14="http://schemas.microsoft.com/office/powerpoint/2010/main" val="4291084151"/>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6">
            <a:extLst>
              <a:ext uri="{FF2B5EF4-FFF2-40B4-BE49-F238E27FC236}">
                <a16:creationId xmlns:a16="http://schemas.microsoft.com/office/drawing/2014/main" id="{762B20D9-9EF4-56A0-2E6F-6360FD893B1F}"/>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7">
            <a:extLst>
              <a:ext uri="{FF2B5EF4-FFF2-40B4-BE49-F238E27FC236}">
                <a16:creationId xmlns:a16="http://schemas.microsoft.com/office/drawing/2014/main" id="{B65CA1B1-6971-47A3-C5FA-A566E0F799D4}"/>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8">
            <a:extLst>
              <a:ext uri="{FF2B5EF4-FFF2-40B4-BE49-F238E27FC236}">
                <a16:creationId xmlns:a16="http://schemas.microsoft.com/office/drawing/2014/main" id="{96E272BA-A777-A487-C9DE-09EC9A0E90FA}"/>
              </a:ext>
            </a:extLst>
          </p:cNvPr>
          <p:cNvSpPr>
            <a:spLocks noGrp="1" noChangeArrowheads="1"/>
          </p:cNvSpPr>
          <p:nvPr>
            <p:ph type="sldNum" sz="quarter" idx="12"/>
            <p:custDataLst>
              <p:tags r:id="rId3"/>
            </p:custDataLst>
          </p:nvPr>
        </p:nvSpPr>
        <p:spPr>
          <a:ln/>
        </p:spPr>
        <p:txBody>
          <a:bodyPr/>
          <a:lstStyle>
            <a:lvl1pPr>
              <a:defRPr/>
            </a:lvl1pPr>
          </a:lstStyle>
          <a:p>
            <a:fld id="{1272A2EC-220C-B240-A2D0-047016890E06}" type="slidenum">
              <a:rPr lang="en-US" altLang="en-US"/>
              <a:pPr/>
              <a:t>‹#›</a:t>
            </a:fld>
            <a:endParaRPr lang="en-US" altLang="en-US"/>
          </a:p>
        </p:txBody>
      </p:sp>
    </p:spTree>
    <p:extLst>
      <p:ext uri="{BB962C8B-B14F-4D97-AF65-F5344CB8AC3E}">
        <p14:creationId xmlns:p14="http://schemas.microsoft.com/office/powerpoint/2010/main" val="3770998812"/>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6">
            <a:extLst>
              <a:ext uri="{FF2B5EF4-FFF2-40B4-BE49-F238E27FC236}">
                <a16:creationId xmlns:a16="http://schemas.microsoft.com/office/drawing/2014/main" id="{2027DEF0-9DFA-4572-9D76-0E291F4EE49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7">
            <a:extLst>
              <a:ext uri="{FF2B5EF4-FFF2-40B4-BE49-F238E27FC236}">
                <a16:creationId xmlns:a16="http://schemas.microsoft.com/office/drawing/2014/main" id="{B5A4F2F4-101A-1131-5315-692A2F94659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8">
            <a:extLst>
              <a:ext uri="{FF2B5EF4-FFF2-40B4-BE49-F238E27FC236}">
                <a16:creationId xmlns:a16="http://schemas.microsoft.com/office/drawing/2014/main" id="{EB3222AD-406F-1F63-4508-04BFC44672B3}"/>
              </a:ext>
            </a:extLst>
          </p:cNvPr>
          <p:cNvSpPr>
            <a:spLocks noGrp="1" noChangeArrowheads="1"/>
          </p:cNvSpPr>
          <p:nvPr>
            <p:ph type="sldNum" sz="quarter" idx="12"/>
            <p:custDataLst>
              <p:tags r:id="rId3"/>
            </p:custDataLst>
          </p:nvPr>
        </p:nvSpPr>
        <p:spPr>
          <a:ln/>
        </p:spPr>
        <p:txBody>
          <a:bodyPr/>
          <a:lstStyle>
            <a:lvl1pPr>
              <a:defRPr/>
            </a:lvl1pPr>
          </a:lstStyle>
          <a:p>
            <a:fld id="{56E4AE3F-611E-9145-A7AF-0A15A339B7A6}" type="slidenum">
              <a:rPr lang="en-US" altLang="en-US"/>
              <a:pPr/>
              <a:t>‹#›</a:t>
            </a:fld>
            <a:endParaRPr lang="en-US" altLang="en-US"/>
          </a:p>
        </p:txBody>
      </p:sp>
    </p:spTree>
    <p:extLst>
      <p:ext uri="{BB962C8B-B14F-4D97-AF65-F5344CB8AC3E}">
        <p14:creationId xmlns:p14="http://schemas.microsoft.com/office/powerpoint/2010/main" val="4246583972"/>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6">
            <a:extLst>
              <a:ext uri="{FF2B5EF4-FFF2-40B4-BE49-F238E27FC236}">
                <a16:creationId xmlns:a16="http://schemas.microsoft.com/office/drawing/2014/main" id="{63C552E8-8EB4-74C4-A18D-1D93362E1449}"/>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7">
            <a:extLst>
              <a:ext uri="{FF2B5EF4-FFF2-40B4-BE49-F238E27FC236}">
                <a16:creationId xmlns:a16="http://schemas.microsoft.com/office/drawing/2014/main" id="{6BC36482-DF60-14F3-B668-19246DAA849E}"/>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8">
            <a:extLst>
              <a:ext uri="{FF2B5EF4-FFF2-40B4-BE49-F238E27FC236}">
                <a16:creationId xmlns:a16="http://schemas.microsoft.com/office/drawing/2014/main" id="{36F286A6-3BEE-1813-69E0-BFC995D0DAEE}"/>
              </a:ext>
            </a:extLst>
          </p:cNvPr>
          <p:cNvSpPr>
            <a:spLocks noGrp="1" noChangeArrowheads="1"/>
          </p:cNvSpPr>
          <p:nvPr>
            <p:ph type="sldNum" sz="quarter" idx="12"/>
            <p:custDataLst>
              <p:tags r:id="rId3"/>
            </p:custDataLst>
          </p:nvPr>
        </p:nvSpPr>
        <p:spPr>
          <a:ln/>
        </p:spPr>
        <p:txBody>
          <a:bodyPr/>
          <a:lstStyle>
            <a:lvl1pPr>
              <a:defRPr/>
            </a:lvl1pPr>
          </a:lstStyle>
          <a:p>
            <a:fld id="{004C782B-E9BC-5F45-8D39-AA41E2984F1C}" type="slidenum">
              <a:rPr lang="en-US" altLang="en-US"/>
              <a:pPr/>
              <a:t>‹#›</a:t>
            </a:fld>
            <a:endParaRPr lang="en-US" altLang="en-US"/>
          </a:p>
        </p:txBody>
      </p:sp>
    </p:spTree>
    <p:extLst>
      <p:ext uri="{BB962C8B-B14F-4D97-AF65-F5344CB8AC3E}">
        <p14:creationId xmlns:p14="http://schemas.microsoft.com/office/powerpoint/2010/main" val="92939812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EFF20124-2F66-A998-6073-43DA7A14D8BD}"/>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4655823F-A5C3-4667-8A4D-ADBDA8A2EBA8}"/>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AC41EDFD-5B41-E72D-1C1B-7B554736E5FD}"/>
              </a:ext>
            </a:extLst>
          </p:cNvPr>
          <p:cNvSpPr>
            <a:spLocks noGrp="1" noChangeArrowheads="1"/>
          </p:cNvSpPr>
          <p:nvPr>
            <p:ph type="sldNum" sz="quarter" idx="12"/>
          </p:nvPr>
        </p:nvSpPr>
        <p:spPr>
          <a:ln/>
        </p:spPr>
        <p:txBody>
          <a:bodyPr/>
          <a:lstStyle>
            <a:lvl1pPr>
              <a:defRPr/>
            </a:lvl1pPr>
          </a:lstStyle>
          <a:p>
            <a:fld id="{164D6363-CB07-AE48-B25D-EC9B7BCB3E4C}" type="slidenum">
              <a:rPr lang="en-US" altLang="en-US"/>
              <a:pPr/>
              <a:t>‹#›</a:t>
            </a:fld>
            <a:endParaRPr lang="en-US" altLang="en-US"/>
          </a:p>
        </p:txBody>
      </p:sp>
    </p:spTree>
    <p:extLst>
      <p:ext uri="{BB962C8B-B14F-4D97-AF65-F5344CB8AC3E}">
        <p14:creationId xmlns:p14="http://schemas.microsoft.com/office/powerpoint/2010/main" val="272508547"/>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6">
            <a:extLst>
              <a:ext uri="{FF2B5EF4-FFF2-40B4-BE49-F238E27FC236}">
                <a16:creationId xmlns:a16="http://schemas.microsoft.com/office/drawing/2014/main" id="{B97CEE36-97E0-DCD5-732A-3A063EEA555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7">
            <a:extLst>
              <a:ext uri="{FF2B5EF4-FFF2-40B4-BE49-F238E27FC236}">
                <a16:creationId xmlns:a16="http://schemas.microsoft.com/office/drawing/2014/main" id="{BE51FF7E-C17C-B13F-AD01-1249F051308B}"/>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8">
            <a:extLst>
              <a:ext uri="{FF2B5EF4-FFF2-40B4-BE49-F238E27FC236}">
                <a16:creationId xmlns:a16="http://schemas.microsoft.com/office/drawing/2014/main" id="{F7AD54AA-0FF5-4179-D58A-43B2D0CBBBB5}"/>
              </a:ext>
            </a:extLst>
          </p:cNvPr>
          <p:cNvSpPr>
            <a:spLocks noGrp="1" noChangeArrowheads="1"/>
          </p:cNvSpPr>
          <p:nvPr>
            <p:ph type="sldNum" sz="quarter" idx="12"/>
            <p:custDataLst>
              <p:tags r:id="rId3"/>
            </p:custDataLst>
          </p:nvPr>
        </p:nvSpPr>
        <p:spPr>
          <a:ln/>
        </p:spPr>
        <p:txBody>
          <a:bodyPr/>
          <a:lstStyle>
            <a:lvl1pPr>
              <a:defRPr/>
            </a:lvl1pPr>
          </a:lstStyle>
          <a:p>
            <a:fld id="{59AEEB23-A28F-7249-A105-D3AB61AB7A95}" type="slidenum">
              <a:rPr lang="en-US" altLang="en-US"/>
              <a:pPr/>
              <a:t>‹#›</a:t>
            </a:fld>
            <a:endParaRPr lang="en-US" altLang="en-US"/>
          </a:p>
        </p:txBody>
      </p:sp>
    </p:spTree>
    <p:extLst>
      <p:ext uri="{BB962C8B-B14F-4D97-AF65-F5344CB8AC3E}">
        <p14:creationId xmlns:p14="http://schemas.microsoft.com/office/powerpoint/2010/main" val="4276412172"/>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6">
            <a:extLst>
              <a:ext uri="{FF2B5EF4-FFF2-40B4-BE49-F238E27FC236}">
                <a16:creationId xmlns:a16="http://schemas.microsoft.com/office/drawing/2014/main" id="{AB671B51-6A7F-4C69-3411-5CCFEDCF7C4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7">
            <a:extLst>
              <a:ext uri="{FF2B5EF4-FFF2-40B4-BE49-F238E27FC236}">
                <a16:creationId xmlns:a16="http://schemas.microsoft.com/office/drawing/2014/main" id="{742ABD3B-5E0F-B158-F374-B4B21A18D11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8">
            <a:extLst>
              <a:ext uri="{FF2B5EF4-FFF2-40B4-BE49-F238E27FC236}">
                <a16:creationId xmlns:a16="http://schemas.microsoft.com/office/drawing/2014/main" id="{C59DB8D1-4F7E-687F-9BB7-B39233423FC6}"/>
              </a:ext>
            </a:extLst>
          </p:cNvPr>
          <p:cNvSpPr>
            <a:spLocks noGrp="1" noChangeArrowheads="1"/>
          </p:cNvSpPr>
          <p:nvPr>
            <p:ph type="sldNum" sz="quarter" idx="12"/>
            <p:custDataLst>
              <p:tags r:id="rId3"/>
            </p:custDataLst>
          </p:nvPr>
        </p:nvSpPr>
        <p:spPr>
          <a:ln/>
        </p:spPr>
        <p:txBody>
          <a:bodyPr/>
          <a:lstStyle>
            <a:lvl1pPr>
              <a:defRPr/>
            </a:lvl1pPr>
          </a:lstStyle>
          <a:p>
            <a:fld id="{6FC0D798-DC47-1E45-B7D8-101D62813AEB}" type="slidenum">
              <a:rPr lang="en-US" altLang="en-US"/>
              <a:pPr/>
              <a:t>‹#›</a:t>
            </a:fld>
            <a:endParaRPr lang="en-US" altLang="en-US"/>
          </a:p>
        </p:txBody>
      </p:sp>
    </p:spTree>
    <p:extLst>
      <p:ext uri="{BB962C8B-B14F-4D97-AF65-F5344CB8AC3E}">
        <p14:creationId xmlns:p14="http://schemas.microsoft.com/office/powerpoint/2010/main" val="3839676123"/>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a:extLst>
              <a:ext uri="{FF2B5EF4-FFF2-40B4-BE49-F238E27FC236}">
                <a16:creationId xmlns:a16="http://schemas.microsoft.com/office/drawing/2014/main" id="{3D31C539-7BE2-3F6B-8758-FB4C48F1DDF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7">
            <a:extLst>
              <a:ext uri="{FF2B5EF4-FFF2-40B4-BE49-F238E27FC236}">
                <a16:creationId xmlns:a16="http://schemas.microsoft.com/office/drawing/2014/main" id="{CE979F98-D784-6994-F9C1-E5F95F7EB724}"/>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8">
            <a:extLst>
              <a:ext uri="{FF2B5EF4-FFF2-40B4-BE49-F238E27FC236}">
                <a16:creationId xmlns:a16="http://schemas.microsoft.com/office/drawing/2014/main" id="{35B28DD0-26E5-38B2-F3C8-A9C97F145863}"/>
              </a:ext>
            </a:extLst>
          </p:cNvPr>
          <p:cNvSpPr>
            <a:spLocks noGrp="1" noChangeArrowheads="1"/>
          </p:cNvSpPr>
          <p:nvPr>
            <p:ph type="sldNum" sz="quarter" idx="12"/>
            <p:custDataLst>
              <p:tags r:id="rId3"/>
            </p:custDataLst>
          </p:nvPr>
        </p:nvSpPr>
        <p:spPr>
          <a:ln/>
        </p:spPr>
        <p:txBody>
          <a:bodyPr/>
          <a:lstStyle>
            <a:lvl1pPr>
              <a:defRPr/>
            </a:lvl1pPr>
          </a:lstStyle>
          <a:p>
            <a:fld id="{A0FE939B-E710-7447-9F5D-E9F36C2B2442}" type="slidenum">
              <a:rPr lang="en-US" altLang="en-US"/>
              <a:pPr/>
              <a:t>‹#›</a:t>
            </a:fld>
            <a:endParaRPr lang="en-US" altLang="en-US"/>
          </a:p>
        </p:txBody>
      </p:sp>
    </p:spTree>
    <p:extLst>
      <p:ext uri="{BB962C8B-B14F-4D97-AF65-F5344CB8AC3E}">
        <p14:creationId xmlns:p14="http://schemas.microsoft.com/office/powerpoint/2010/main" val="2474304814"/>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6">
            <a:extLst>
              <a:ext uri="{FF2B5EF4-FFF2-40B4-BE49-F238E27FC236}">
                <a16:creationId xmlns:a16="http://schemas.microsoft.com/office/drawing/2014/main" id="{2644922D-58D3-44A8-38E4-BBAA60497BC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7">
            <a:extLst>
              <a:ext uri="{FF2B5EF4-FFF2-40B4-BE49-F238E27FC236}">
                <a16:creationId xmlns:a16="http://schemas.microsoft.com/office/drawing/2014/main" id="{96ED538D-47F5-C30E-F178-7C5797F43C2C}"/>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8">
            <a:extLst>
              <a:ext uri="{FF2B5EF4-FFF2-40B4-BE49-F238E27FC236}">
                <a16:creationId xmlns:a16="http://schemas.microsoft.com/office/drawing/2014/main" id="{029FED4F-14EE-847D-B49E-BDED2BD62096}"/>
              </a:ext>
            </a:extLst>
          </p:cNvPr>
          <p:cNvSpPr>
            <a:spLocks noGrp="1" noChangeArrowheads="1"/>
          </p:cNvSpPr>
          <p:nvPr>
            <p:ph type="sldNum" sz="quarter" idx="12"/>
            <p:custDataLst>
              <p:tags r:id="rId3"/>
            </p:custDataLst>
          </p:nvPr>
        </p:nvSpPr>
        <p:spPr>
          <a:ln/>
        </p:spPr>
        <p:txBody>
          <a:bodyPr/>
          <a:lstStyle>
            <a:lvl1pPr>
              <a:defRPr/>
            </a:lvl1pPr>
          </a:lstStyle>
          <a:p>
            <a:fld id="{1008A409-14F4-1D4A-8BCE-D8DDE946EFD9}" type="slidenum">
              <a:rPr lang="en-US" altLang="en-US"/>
              <a:pPr/>
              <a:t>‹#›</a:t>
            </a:fld>
            <a:endParaRPr lang="en-US" altLang="en-US"/>
          </a:p>
        </p:txBody>
      </p:sp>
    </p:spTree>
    <p:extLst>
      <p:ext uri="{BB962C8B-B14F-4D97-AF65-F5344CB8AC3E}">
        <p14:creationId xmlns:p14="http://schemas.microsoft.com/office/powerpoint/2010/main" val="1560502639"/>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6">
            <a:extLst>
              <a:ext uri="{FF2B5EF4-FFF2-40B4-BE49-F238E27FC236}">
                <a16:creationId xmlns:a16="http://schemas.microsoft.com/office/drawing/2014/main" id="{1997B03F-2C7A-F367-9833-EB168AB9B0B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7">
            <a:extLst>
              <a:ext uri="{FF2B5EF4-FFF2-40B4-BE49-F238E27FC236}">
                <a16:creationId xmlns:a16="http://schemas.microsoft.com/office/drawing/2014/main" id="{DB0D9C52-A366-E38F-4B5E-772BABF3F700}"/>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8">
            <a:extLst>
              <a:ext uri="{FF2B5EF4-FFF2-40B4-BE49-F238E27FC236}">
                <a16:creationId xmlns:a16="http://schemas.microsoft.com/office/drawing/2014/main" id="{77CA1B43-5AA1-5DAC-F179-5BAEFE6F64E9}"/>
              </a:ext>
            </a:extLst>
          </p:cNvPr>
          <p:cNvSpPr>
            <a:spLocks noGrp="1" noChangeArrowheads="1"/>
          </p:cNvSpPr>
          <p:nvPr>
            <p:ph type="sldNum" sz="quarter" idx="12"/>
            <p:custDataLst>
              <p:tags r:id="rId3"/>
            </p:custDataLst>
          </p:nvPr>
        </p:nvSpPr>
        <p:spPr>
          <a:ln/>
        </p:spPr>
        <p:txBody>
          <a:bodyPr/>
          <a:lstStyle>
            <a:lvl1pPr>
              <a:defRPr/>
            </a:lvl1pPr>
          </a:lstStyle>
          <a:p>
            <a:fld id="{223C88ED-8877-A245-99F1-EBE2B9D843CC}" type="slidenum">
              <a:rPr lang="en-US" altLang="en-US"/>
              <a:pPr/>
              <a:t>‹#›</a:t>
            </a:fld>
            <a:endParaRPr lang="en-US" altLang="en-US"/>
          </a:p>
        </p:txBody>
      </p:sp>
    </p:spTree>
    <p:extLst>
      <p:ext uri="{BB962C8B-B14F-4D97-AF65-F5344CB8AC3E}">
        <p14:creationId xmlns:p14="http://schemas.microsoft.com/office/powerpoint/2010/main" val="1969680848"/>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6">
            <a:extLst>
              <a:ext uri="{FF2B5EF4-FFF2-40B4-BE49-F238E27FC236}">
                <a16:creationId xmlns:a16="http://schemas.microsoft.com/office/drawing/2014/main" id="{EDBF5CAE-28C7-4BFF-E214-7B22A60F4AC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7">
            <a:extLst>
              <a:ext uri="{FF2B5EF4-FFF2-40B4-BE49-F238E27FC236}">
                <a16:creationId xmlns:a16="http://schemas.microsoft.com/office/drawing/2014/main" id="{A917EE1E-5137-FAB1-279F-FC797786DAF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8">
            <a:extLst>
              <a:ext uri="{FF2B5EF4-FFF2-40B4-BE49-F238E27FC236}">
                <a16:creationId xmlns:a16="http://schemas.microsoft.com/office/drawing/2014/main" id="{D3DF554A-FB5F-2FA4-401C-64A6D64E8E8B}"/>
              </a:ext>
            </a:extLst>
          </p:cNvPr>
          <p:cNvSpPr>
            <a:spLocks noGrp="1" noChangeArrowheads="1"/>
          </p:cNvSpPr>
          <p:nvPr>
            <p:ph type="sldNum" sz="quarter" idx="12"/>
            <p:custDataLst>
              <p:tags r:id="rId3"/>
            </p:custDataLst>
          </p:nvPr>
        </p:nvSpPr>
        <p:spPr>
          <a:ln/>
        </p:spPr>
        <p:txBody>
          <a:bodyPr/>
          <a:lstStyle>
            <a:lvl1pPr>
              <a:defRPr/>
            </a:lvl1pPr>
          </a:lstStyle>
          <a:p>
            <a:fld id="{D56ED6E7-D591-6D48-B489-69D944550DDB}" type="slidenum">
              <a:rPr lang="en-US" altLang="en-US"/>
              <a:pPr/>
              <a:t>‹#›</a:t>
            </a:fld>
            <a:endParaRPr lang="en-US" altLang="en-US"/>
          </a:p>
        </p:txBody>
      </p:sp>
    </p:spTree>
    <p:extLst>
      <p:ext uri="{BB962C8B-B14F-4D97-AF65-F5344CB8AC3E}">
        <p14:creationId xmlns:p14="http://schemas.microsoft.com/office/powerpoint/2010/main" val="196700236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6">
            <a:extLst>
              <a:ext uri="{FF2B5EF4-FFF2-40B4-BE49-F238E27FC236}">
                <a16:creationId xmlns:a16="http://schemas.microsoft.com/office/drawing/2014/main" id="{963874F5-AE2F-2BC4-210C-64E70A2D3B24}"/>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7">
            <a:extLst>
              <a:ext uri="{FF2B5EF4-FFF2-40B4-BE49-F238E27FC236}">
                <a16:creationId xmlns:a16="http://schemas.microsoft.com/office/drawing/2014/main" id="{AF983273-5DC0-9B52-C767-5EF70F9C11CE}"/>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8">
            <a:extLst>
              <a:ext uri="{FF2B5EF4-FFF2-40B4-BE49-F238E27FC236}">
                <a16:creationId xmlns:a16="http://schemas.microsoft.com/office/drawing/2014/main" id="{283DFFDB-09C4-4DBF-612C-1F6216F8E823}"/>
              </a:ext>
            </a:extLst>
          </p:cNvPr>
          <p:cNvSpPr>
            <a:spLocks noGrp="1" noChangeArrowheads="1"/>
          </p:cNvSpPr>
          <p:nvPr>
            <p:ph type="sldNum" sz="quarter" idx="12"/>
            <p:custDataLst>
              <p:tags r:id="rId3"/>
            </p:custDataLst>
          </p:nvPr>
        </p:nvSpPr>
        <p:spPr>
          <a:ln/>
        </p:spPr>
        <p:txBody>
          <a:bodyPr/>
          <a:lstStyle>
            <a:lvl1pPr>
              <a:defRPr/>
            </a:lvl1pPr>
          </a:lstStyle>
          <a:p>
            <a:fld id="{8E68A86A-DB61-E44D-9FD2-D317D2F2A1A7}" type="slidenum">
              <a:rPr lang="en-US" altLang="en-US"/>
              <a:pPr/>
              <a:t>‹#›</a:t>
            </a:fld>
            <a:endParaRPr lang="en-US" altLang="en-US"/>
          </a:p>
        </p:txBody>
      </p:sp>
    </p:spTree>
    <p:extLst>
      <p:ext uri="{BB962C8B-B14F-4D97-AF65-F5344CB8AC3E}">
        <p14:creationId xmlns:p14="http://schemas.microsoft.com/office/powerpoint/2010/main" val="188859993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3A4554A0-7D0D-9A07-F1E7-C7192270DBF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585F8492-4DC0-5B85-06FE-DB3C3A278A8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F9CB0899-A901-8658-4179-9181160D5CFC}"/>
              </a:ext>
            </a:extLst>
          </p:cNvPr>
          <p:cNvSpPr>
            <a:spLocks noGrp="1" noChangeArrowheads="1"/>
          </p:cNvSpPr>
          <p:nvPr>
            <p:ph type="sldNum" sz="quarter" idx="12"/>
            <p:custDataLst>
              <p:tags r:id="rId3"/>
            </p:custDataLst>
          </p:nvPr>
        </p:nvSpPr>
        <p:spPr>
          <a:ln/>
        </p:spPr>
        <p:txBody>
          <a:bodyPr/>
          <a:lstStyle>
            <a:lvl1pPr>
              <a:defRPr/>
            </a:lvl1pPr>
          </a:lstStyle>
          <a:p>
            <a:fld id="{782CE2F8-F442-734B-88D3-DE79D3A757F0}" type="slidenum">
              <a:rPr lang="en-US" altLang="en-US"/>
              <a:pPr/>
              <a:t>‹#›</a:t>
            </a:fld>
            <a:endParaRPr lang="en-US" altLang="en-US"/>
          </a:p>
        </p:txBody>
      </p:sp>
    </p:spTree>
    <p:extLst>
      <p:ext uri="{BB962C8B-B14F-4D97-AF65-F5344CB8AC3E}">
        <p14:creationId xmlns:p14="http://schemas.microsoft.com/office/powerpoint/2010/main" val="1596260360"/>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CAFB34AC-4A50-1B98-C575-9D9BBD9AAF8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41AA54E7-4E75-4D23-16DE-4EEF46B7323E}"/>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9F6A02E4-72D0-40AD-45A1-9111D5E44D5A}"/>
              </a:ext>
            </a:extLst>
          </p:cNvPr>
          <p:cNvSpPr>
            <a:spLocks noGrp="1" noChangeArrowheads="1"/>
          </p:cNvSpPr>
          <p:nvPr>
            <p:ph type="sldNum" sz="quarter" idx="12"/>
            <p:custDataLst>
              <p:tags r:id="rId3"/>
            </p:custDataLst>
          </p:nvPr>
        </p:nvSpPr>
        <p:spPr>
          <a:ln/>
        </p:spPr>
        <p:txBody>
          <a:bodyPr/>
          <a:lstStyle>
            <a:lvl1pPr>
              <a:defRPr/>
            </a:lvl1pPr>
          </a:lstStyle>
          <a:p>
            <a:fld id="{7D77A5C0-CFF6-CA4C-A059-9A99E7B5706E}" type="slidenum">
              <a:rPr lang="en-US" altLang="en-US"/>
              <a:pPr/>
              <a:t>‹#›</a:t>
            </a:fld>
            <a:endParaRPr lang="en-US" altLang="en-US"/>
          </a:p>
        </p:txBody>
      </p:sp>
    </p:spTree>
    <p:extLst>
      <p:ext uri="{BB962C8B-B14F-4D97-AF65-F5344CB8AC3E}">
        <p14:creationId xmlns:p14="http://schemas.microsoft.com/office/powerpoint/2010/main" val="1374415128"/>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3">
            <a:extLst>
              <a:ext uri="{FF2B5EF4-FFF2-40B4-BE49-F238E27FC236}">
                <a16:creationId xmlns:a16="http://schemas.microsoft.com/office/drawing/2014/main" id="{A679409E-E581-99BA-D000-F74F8BD2181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47C95349-3F0B-44A8-29CB-6BE5131AD6D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944288DD-A6A5-864D-97FB-EF661AF9FA21}"/>
              </a:ext>
            </a:extLst>
          </p:cNvPr>
          <p:cNvSpPr>
            <a:spLocks noGrp="1" noChangeArrowheads="1"/>
          </p:cNvSpPr>
          <p:nvPr>
            <p:ph type="sldNum" sz="quarter" idx="12"/>
            <p:custDataLst>
              <p:tags r:id="rId3"/>
            </p:custDataLst>
          </p:nvPr>
        </p:nvSpPr>
        <p:spPr>
          <a:ln/>
        </p:spPr>
        <p:txBody>
          <a:bodyPr/>
          <a:lstStyle>
            <a:lvl1pPr>
              <a:defRPr/>
            </a:lvl1pPr>
          </a:lstStyle>
          <a:p>
            <a:fld id="{8F71F7F5-25E3-D843-A865-6041243B49DC}" type="slidenum">
              <a:rPr lang="en-US" altLang="en-US"/>
              <a:pPr/>
              <a:t>‹#›</a:t>
            </a:fld>
            <a:endParaRPr lang="en-US" altLang="en-US"/>
          </a:p>
        </p:txBody>
      </p:sp>
    </p:spTree>
    <p:extLst>
      <p:ext uri="{BB962C8B-B14F-4D97-AF65-F5344CB8AC3E}">
        <p14:creationId xmlns:p14="http://schemas.microsoft.com/office/powerpoint/2010/main" val="15511367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8C0AFB9-4166-1CA0-B4FD-4203A516B239}"/>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C9275424-4423-22D5-B9F3-6F2DDC3025F6}"/>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5DF38389-14F7-2EF7-EA7F-938DB938087E}"/>
              </a:ext>
            </a:extLst>
          </p:cNvPr>
          <p:cNvSpPr>
            <a:spLocks noGrp="1" noChangeArrowheads="1"/>
          </p:cNvSpPr>
          <p:nvPr>
            <p:ph type="sldNum" sz="quarter" idx="12"/>
          </p:nvPr>
        </p:nvSpPr>
        <p:spPr>
          <a:ln/>
        </p:spPr>
        <p:txBody>
          <a:bodyPr/>
          <a:lstStyle>
            <a:lvl1pPr>
              <a:defRPr/>
            </a:lvl1pPr>
          </a:lstStyle>
          <a:p>
            <a:fld id="{4F5D3C0C-24C2-B749-80FE-C05531C61126}" type="slidenum">
              <a:rPr lang="en-US" altLang="en-US"/>
              <a:pPr/>
              <a:t>‹#›</a:t>
            </a:fld>
            <a:endParaRPr lang="en-US" altLang="en-US"/>
          </a:p>
        </p:txBody>
      </p:sp>
    </p:spTree>
    <p:extLst>
      <p:ext uri="{BB962C8B-B14F-4D97-AF65-F5344CB8AC3E}">
        <p14:creationId xmlns:p14="http://schemas.microsoft.com/office/powerpoint/2010/main" val="336171330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F84518C9-7FF3-D5E1-AFED-D56AF0F47F8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4BBDA0CD-E054-D9DB-9317-917A0692E22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3AD34F0A-CE02-504F-60ED-0BB690BDBF40}"/>
              </a:ext>
            </a:extLst>
          </p:cNvPr>
          <p:cNvSpPr>
            <a:spLocks noGrp="1" noChangeArrowheads="1"/>
          </p:cNvSpPr>
          <p:nvPr>
            <p:ph type="sldNum" sz="quarter" idx="12"/>
            <p:custDataLst>
              <p:tags r:id="rId3"/>
            </p:custDataLst>
          </p:nvPr>
        </p:nvSpPr>
        <p:spPr>
          <a:ln/>
        </p:spPr>
        <p:txBody>
          <a:bodyPr/>
          <a:lstStyle>
            <a:lvl1pPr>
              <a:defRPr/>
            </a:lvl1pPr>
          </a:lstStyle>
          <a:p>
            <a:fld id="{BAD9EEB5-3A51-F84A-88A1-F40098E05E7A}" type="slidenum">
              <a:rPr lang="en-US" altLang="en-US"/>
              <a:pPr/>
              <a:t>‹#›</a:t>
            </a:fld>
            <a:endParaRPr lang="en-US" altLang="en-US"/>
          </a:p>
        </p:txBody>
      </p:sp>
    </p:spTree>
    <p:extLst>
      <p:ext uri="{BB962C8B-B14F-4D97-AF65-F5344CB8AC3E}">
        <p14:creationId xmlns:p14="http://schemas.microsoft.com/office/powerpoint/2010/main" val="491145813"/>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655E5551-01D1-9082-2054-BFF19416F2EE}"/>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4">
            <a:extLst>
              <a:ext uri="{FF2B5EF4-FFF2-40B4-BE49-F238E27FC236}">
                <a16:creationId xmlns:a16="http://schemas.microsoft.com/office/drawing/2014/main" id="{C97FE4D1-5B94-AF30-0928-DFCE25A8D96C}"/>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5">
            <a:extLst>
              <a:ext uri="{FF2B5EF4-FFF2-40B4-BE49-F238E27FC236}">
                <a16:creationId xmlns:a16="http://schemas.microsoft.com/office/drawing/2014/main" id="{A954E1B3-5CC7-D582-299E-43DD845EACEC}"/>
              </a:ext>
            </a:extLst>
          </p:cNvPr>
          <p:cNvSpPr>
            <a:spLocks noGrp="1" noChangeArrowheads="1"/>
          </p:cNvSpPr>
          <p:nvPr>
            <p:ph type="sldNum" sz="quarter" idx="12"/>
            <p:custDataLst>
              <p:tags r:id="rId3"/>
            </p:custDataLst>
          </p:nvPr>
        </p:nvSpPr>
        <p:spPr>
          <a:ln/>
        </p:spPr>
        <p:txBody>
          <a:bodyPr/>
          <a:lstStyle>
            <a:lvl1pPr>
              <a:defRPr/>
            </a:lvl1pPr>
          </a:lstStyle>
          <a:p>
            <a:fld id="{EC9C54F9-528E-BF4C-9947-09F525B57AF7}" type="slidenum">
              <a:rPr lang="en-US" altLang="en-US"/>
              <a:pPr/>
              <a:t>‹#›</a:t>
            </a:fld>
            <a:endParaRPr lang="en-US" altLang="en-US"/>
          </a:p>
        </p:txBody>
      </p:sp>
    </p:spTree>
    <p:extLst>
      <p:ext uri="{BB962C8B-B14F-4D97-AF65-F5344CB8AC3E}">
        <p14:creationId xmlns:p14="http://schemas.microsoft.com/office/powerpoint/2010/main" val="2453395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E01175A0-29A8-F967-2B86-A693D566A9C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4">
            <a:extLst>
              <a:ext uri="{FF2B5EF4-FFF2-40B4-BE49-F238E27FC236}">
                <a16:creationId xmlns:a16="http://schemas.microsoft.com/office/drawing/2014/main" id="{9F2CA724-B384-990C-428E-C78E762DE76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5">
            <a:extLst>
              <a:ext uri="{FF2B5EF4-FFF2-40B4-BE49-F238E27FC236}">
                <a16:creationId xmlns:a16="http://schemas.microsoft.com/office/drawing/2014/main" id="{4356FDFF-B9FA-3962-22F2-DA47FBA0AD28}"/>
              </a:ext>
            </a:extLst>
          </p:cNvPr>
          <p:cNvSpPr>
            <a:spLocks noGrp="1" noChangeArrowheads="1"/>
          </p:cNvSpPr>
          <p:nvPr>
            <p:ph type="sldNum" sz="quarter" idx="12"/>
            <p:custDataLst>
              <p:tags r:id="rId3"/>
            </p:custDataLst>
          </p:nvPr>
        </p:nvSpPr>
        <p:spPr>
          <a:ln/>
        </p:spPr>
        <p:txBody>
          <a:bodyPr/>
          <a:lstStyle>
            <a:lvl1pPr>
              <a:defRPr/>
            </a:lvl1pPr>
          </a:lstStyle>
          <a:p>
            <a:fld id="{A0EF74D1-6D86-1D43-81B1-2EC2D866595A}" type="slidenum">
              <a:rPr lang="en-US" altLang="en-US"/>
              <a:pPr/>
              <a:t>‹#›</a:t>
            </a:fld>
            <a:endParaRPr lang="en-US" altLang="en-US"/>
          </a:p>
        </p:txBody>
      </p:sp>
    </p:spTree>
    <p:extLst>
      <p:ext uri="{BB962C8B-B14F-4D97-AF65-F5344CB8AC3E}">
        <p14:creationId xmlns:p14="http://schemas.microsoft.com/office/powerpoint/2010/main" val="956781795"/>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8124CFE-6E97-A129-3690-6C2537C7C68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4">
            <a:extLst>
              <a:ext uri="{FF2B5EF4-FFF2-40B4-BE49-F238E27FC236}">
                <a16:creationId xmlns:a16="http://schemas.microsoft.com/office/drawing/2014/main" id="{10CED25F-C7F1-EC78-C937-86BEC5775F4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5">
            <a:extLst>
              <a:ext uri="{FF2B5EF4-FFF2-40B4-BE49-F238E27FC236}">
                <a16:creationId xmlns:a16="http://schemas.microsoft.com/office/drawing/2014/main" id="{7B02B816-F163-259D-1BFF-892BE58C94F2}"/>
              </a:ext>
            </a:extLst>
          </p:cNvPr>
          <p:cNvSpPr>
            <a:spLocks noGrp="1" noChangeArrowheads="1"/>
          </p:cNvSpPr>
          <p:nvPr>
            <p:ph type="sldNum" sz="quarter" idx="12"/>
            <p:custDataLst>
              <p:tags r:id="rId3"/>
            </p:custDataLst>
          </p:nvPr>
        </p:nvSpPr>
        <p:spPr>
          <a:ln/>
        </p:spPr>
        <p:txBody>
          <a:bodyPr/>
          <a:lstStyle>
            <a:lvl1pPr>
              <a:defRPr/>
            </a:lvl1pPr>
          </a:lstStyle>
          <a:p>
            <a:fld id="{53DC1177-254B-5947-AFA6-023CBDB31FF2}" type="slidenum">
              <a:rPr lang="en-US" altLang="en-US"/>
              <a:pPr/>
              <a:t>‹#›</a:t>
            </a:fld>
            <a:endParaRPr lang="en-US" altLang="en-US"/>
          </a:p>
        </p:txBody>
      </p:sp>
    </p:spTree>
    <p:extLst>
      <p:ext uri="{BB962C8B-B14F-4D97-AF65-F5344CB8AC3E}">
        <p14:creationId xmlns:p14="http://schemas.microsoft.com/office/powerpoint/2010/main" val="2614416729"/>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D42CEC65-E81C-33B8-6F09-F5D893F3103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2DED89FD-C365-8FA1-8F5F-CA537B7F3FA5}"/>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C19479CD-8A6A-D923-DF9B-830770AD73E1}"/>
              </a:ext>
            </a:extLst>
          </p:cNvPr>
          <p:cNvSpPr>
            <a:spLocks noGrp="1" noChangeArrowheads="1"/>
          </p:cNvSpPr>
          <p:nvPr>
            <p:ph type="sldNum" sz="quarter" idx="12"/>
            <p:custDataLst>
              <p:tags r:id="rId3"/>
            </p:custDataLst>
          </p:nvPr>
        </p:nvSpPr>
        <p:spPr>
          <a:ln/>
        </p:spPr>
        <p:txBody>
          <a:bodyPr/>
          <a:lstStyle>
            <a:lvl1pPr>
              <a:defRPr/>
            </a:lvl1pPr>
          </a:lstStyle>
          <a:p>
            <a:fld id="{2943A375-0597-D341-BA5E-0A2651B5B163}" type="slidenum">
              <a:rPr lang="en-US" altLang="en-US"/>
              <a:pPr/>
              <a:t>‹#›</a:t>
            </a:fld>
            <a:endParaRPr lang="en-US" altLang="en-US"/>
          </a:p>
        </p:txBody>
      </p:sp>
    </p:spTree>
    <p:extLst>
      <p:ext uri="{BB962C8B-B14F-4D97-AF65-F5344CB8AC3E}">
        <p14:creationId xmlns:p14="http://schemas.microsoft.com/office/powerpoint/2010/main" val="164845857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CE90B6A2-57D8-E137-B959-7F32F74360B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3651955F-A591-2FBE-C425-B0CBBA3390C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1F23025F-02E5-F950-A24C-6C893888FB65}"/>
              </a:ext>
            </a:extLst>
          </p:cNvPr>
          <p:cNvSpPr>
            <a:spLocks noGrp="1" noChangeArrowheads="1"/>
          </p:cNvSpPr>
          <p:nvPr>
            <p:ph type="sldNum" sz="quarter" idx="12"/>
            <p:custDataLst>
              <p:tags r:id="rId3"/>
            </p:custDataLst>
          </p:nvPr>
        </p:nvSpPr>
        <p:spPr>
          <a:ln/>
        </p:spPr>
        <p:txBody>
          <a:bodyPr/>
          <a:lstStyle>
            <a:lvl1pPr>
              <a:defRPr/>
            </a:lvl1pPr>
          </a:lstStyle>
          <a:p>
            <a:fld id="{CC6C0BDB-49E7-2E4B-BA52-C1B01B3E7D1E}" type="slidenum">
              <a:rPr lang="en-US" altLang="en-US"/>
              <a:pPr/>
              <a:t>‹#›</a:t>
            </a:fld>
            <a:endParaRPr lang="en-US" altLang="en-US"/>
          </a:p>
        </p:txBody>
      </p:sp>
    </p:spTree>
    <p:extLst>
      <p:ext uri="{BB962C8B-B14F-4D97-AF65-F5344CB8AC3E}">
        <p14:creationId xmlns:p14="http://schemas.microsoft.com/office/powerpoint/2010/main" val="1638899039"/>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7E9691C7-A78C-9D06-2123-43E0CDA4D2B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BF198834-2625-7988-32F0-D838D709D584}"/>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01054A8D-BCB6-FDAF-F6DC-3C365B7386ED}"/>
              </a:ext>
            </a:extLst>
          </p:cNvPr>
          <p:cNvSpPr>
            <a:spLocks noGrp="1" noChangeArrowheads="1"/>
          </p:cNvSpPr>
          <p:nvPr>
            <p:ph type="sldNum" sz="quarter" idx="12"/>
            <p:custDataLst>
              <p:tags r:id="rId3"/>
            </p:custDataLst>
          </p:nvPr>
        </p:nvSpPr>
        <p:spPr>
          <a:ln/>
        </p:spPr>
        <p:txBody>
          <a:bodyPr/>
          <a:lstStyle>
            <a:lvl1pPr>
              <a:defRPr/>
            </a:lvl1pPr>
          </a:lstStyle>
          <a:p>
            <a:fld id="{E45362E1-AD9E-8E4B-86F7-2B5761CFD7E0}" type="slidenum">
              <a:rPr lang="en-US" altLang="en-US"/>
              <a:pPr/>
              <a:t>‹#›</a:t>
            </a:fld>
            <a:endParaRPr lang="en-US" altLang="en-US"/>
          </a:p>
        </p:txBody>
      </p:sp>
    </p:spTree>
    <p:extLst>
      <p:ext uri="{BB962C8B-B14F-4D97-AF65-F5344CB8AC3E}">
        <p14:creationId xmlns:p14="http://schemas.microsoft.com/office/powerpoint/2010/main" val="2898541943"/>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6B902C2A-B535-F02B-6D96-EFC176803EF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4">
            <a:extLst>
              <a:ext uri="{FF2B5EF4-FFF2-40B4-BE49-F238E27FC236}">
                <a16:creationId xmlns:a16="http://schemas.microsoft.com/office/drawing/2014/main" id="{AF95B65C-B9C1-34AF-1CB5-0D0A110FB33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5">
            <a:extLst>
              <a:ext uri="{FF2B5EF4-FFF2-40B4-BE49-F238E27FC236}">
                <a16:creationId xmlns:a16="http://schemas.microsoft.com/office/drawing/2014/main" id="{04B9B714-AE33-7512-F92B-9B09F487583D}"/>
              </a:ext>
            </a:extLst>
          </p:cNvPr>
          <p:cNvSpPr>
            <a:spLocks noGrp="1" noChangeArrowheads="1"/>
          </p:cNvSpPr>
          <p:nvPr>
            <p:ph type="sldNum" sz="quarter" idx="12"/>
            <p:custDataLst>
              <p:tags r:id="rId3"/>
            </p:custDataLst>
          </p:nvPr>
        </p:nvSpPr>
        <p:spPr>
          <a:ln/>
        </p:spPr>
        <p:txBody>
          <a:bodyPr/>
          <a:lstStyle>
            <a:lvl1pPr>
              <a:defRPr/>
            </a:lvl1pPr>
          </a:lstStyle>
          <a:p>
            <a:fld id="{91B7FBB8-6137-7445-A3F1-ACF72FDFD820}" type="slidenum">
              <a:rPr lang="en-US" altLang="en-US"/>
              <a:pPr/>
              <a:t>‹#›</a:t>
            </a:fld>
            <a:endParaRPr lang="en-US" altLang="en-US"/>
          </a:p>
        </p:txBody>
      </p:sp>
    </p:spTree>
    <p:extLst>
      <p:ext uri="{BB962C8B-B14F-4D97-AF65-F5344CB8AC3E}">
        <p14:creationId xmlns:p14="http://schemas.microsoft.com/office/powerpoint/2010/main" val="67283012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1">
            <a:extLst>
              <a:ext uri="{FF2B5EF4-FFF2-40B4-BE49-F238E27FC236}">
                <a16:creationId xmlns:a16="http://schemas.microsoft.com/office/drawing/2014/main" id="{B0B3D705-3D92-FA00-C585-A5729EF6099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2">
            <a:extLst>
              <a:ext uri="{FF2B5EF4-FFF2-40B4-BE49-F238E27FC236}">
                <a16:creationId xmlns:a16="http://schemas.microsoft.com/office/drawing/2014/main" id="{89714433-B043-C5DA-BD2A-485FAAB07BF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3">
            <a:extLst>
              <a:ext uri="{FF2B5EF4-FFF2-40B4-BE49-F238E27FC236}">
                <a16:creationId xmlns:a16="http://schemas.microsoft.com/office/drawing/2014/main" id="{5FE9A41E-7883-55C8-9E60-1595C898DFCA}"/>
              </a:ext>
            </a:extLst>
          </p:cNvPr>
          <p:cNvSpPr>
            <a:spLocks noGrp="1" noChangeArrowheads="1"/>
          </p:cNvSpPr>
          <p:nvPr>
            <p:ph type="sldNum" sz="quarter" idx="12"/>
            <p:custDataLst>
              <p:tags r:id="rId3"/>
            </p:custDataLst>
          </p:nvPr>
        </p:nvSpPr>
        <p:spPr>
          <a:ln/>
        </p:spPr>
        <p:txBody>
          <a:bodyPr/>
          <a:lstStyle>
            <a:lvl1pPr>
              <a:defRPr/>
            </a:lvl1pPr>
          </a:lstStyle>
          <a:p>
            <a:fld id="{FC941CD1-83FF-5243-8D4C-FE5E27BA71FE}" type="slidenum">
              <a:rPr lang="en-US" altLang="en-US"/>
              <a:pPr/>
              <a:t>‹#›</a:t>
            </a:fld>
            <a:endParaRPr lang="en-US" altLang="en-US"/>
          </a:p>
        </p:txBody>
      </p:sp>
    </p:spTree>
    <p:extLst>
      <p:ext uri="{BB962C8B-B14F-4D97-AF65-F5344CB8AC3E}">
        <p14:creationId xmlns:p14="http://schemas.microsoft.com/office/powerpoint/2010/main" val="2785407366"/>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1">
            <a:extLst>
              <a:ext uri="{FF2B5EF4-FFF2-40B4-BE49-F238E27FC236}">
                <a16:creationId xmlns:a16="http://schemas.microsoft.com/office/drawing/2014/main" id="{D6086A05-29E2-868D-632D-7A1B9B1E92D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2">
            <a:extLst>
              <a:ext uri="{FF2B5EF4-FFF2-40B4-BE49-F238E27FC236}">
                <a16:creationId xmlns:a16="http://schemas.microsoft.com/office/drawing/2014/main" id="{0DCC7750-5239-C649-469D-DB2A6D7FA9A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3">
            <a:extLst>
              <a:ext uri="{FF2B5EF4-FFF2-40B4-BE49-F238E27FC236}">
                <a16:creationId xmlns:a16="http://schemas.microsoft.com/office/drawing/2014/main" id="{4330D7F4-1EDC-7F61-9186-C92B734A4B46}"/>
              </a:ext>
            </a:extLst>
          </p:cNvPr>
          <p:cNvSpPr>
            <a:spLocks noGrp="1" noChangeArrowheads="1"/>
          </p:cNvSpPr>
          <p:nvPr>
            <p:ph type="sldNum" sz="quarter" idx="12"/>
            <p:custDataLst>
              <p:tags r:id="rId3"/>
            </p:custDataLst>
          </p:nvPr>
        </p:nvSpPr>
        <p:spPr>
          <a:ln/>
        </p:spPr>
        <p:txBody>
          <a:bodyPr/>
          <a:lstStyle>
            <a:lvl1pPr>
              <a:defRPr/>
            </a:lvl1pPr>
          </a:lstStyle>
          <a:p>
            <a:fld id="{B5269413-B886-A94B-AB7B-0A03F70D7C04}" type="slidenum">
              <a:rPr lang="en-US" altLang="en-US"/>
              <a:pPr/>
              <a:t>‹#›</a:t>
            </a:fld>
            <a:endParaRPr lang="en-US" altLang="en-US"/>
          </a:p>
        </p:txBody>
      </p:sp>
    </p:spTree>
    <p:extLst>
      <p:ext uri="{BB962C8B-B14F-4D97-AF65-F5344CB8AC3E}">
        <p14:creationId xmlns:p14="http://schemas.microsoft.com/office/powerpoint/2010/main" val="417093544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C83CFAC4-E01B-DE78-9A36-2347F06A6910}"/>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C1468127-72D8-D188-04AF-B2C25DD2737D}"/>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EB6D890D-8C24-CF4B-41C8-7E28846D7A0B}"/>
              </a:ext>
            </a:extLst>
          </p:cNvPr>
          <p:cNvSpPr>
            <a:spLocks noGrp="1" noChangeArrowheads="1"/>
          </p:cNvSpPr>
          <p:nvPr>
            <p:ph type="sldNum" sz="quarter" idx="12"/>
          </p:nvPr>
        </p:nvSpPr>
        <p:spPr>
          <a:ln/>
        </p:spPr>
        <p:txBody>
          <a:bodyPr/>
          <a:lstStyle>
            <a:lvl1pPr>
              <a:defRPr/>
            </a:lvl1pPr>
          </a:lstStyle>
          <a:p>
            <a:fld id="{0442B543-F63E-CB4C-A584-AED20697F185}" type="slidenum">
              <a:rPr lang="en-US" altLang="en-US"/>
              <a:pPr/>
              <a:t>‹#›</a:t>
            </a:fld>
            <a:endParaRPr lang="en-US" altLang="en-US"/>
          </a:p>
        </p:txBody>
      </p:sp>
    </p:spTree>
    <p:extLst>
      <p:ext uri="{BB962C8B-B14F-4D97-AF65-F5344CB8AC3E}">
        <p14:creationId xmlns:p14="http://schemas.microsoft.com/office/powerpoint/2010/main" val="2290412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1">
            <a:extLst>
              <a:ext uri="{FF2B5EF4-FFF2-40B4-BE49-F238E27FC236}">
                <a16:creationId xmlns:a16="http://schemas.microsoft.com/office/drawing/2014/main" id="{2BA13EBC-A9A6-7B9A-4DBB-FDA3998C4C9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2">
            <a:extLst>
              <a:ext uri="{FF2B5EF4-FFF2-40B4-BE49-F238E27FC236}">
                <a16:creationId xmlns:a16="http://schemas.microsoft.com/office/drawing/2014/main" id="{CCF8A392-7F0F-49B9-C307-AB44E46ED786}"/>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3">
            <a:extLst>
              <a:ext uri="{FF2B5EF4-FFF2-40B4-BE49-F238E27FC236}">
                <a16:creationId xmlns:a16="http://schemas.microsoft.com/office/drawing/2014/main" id="{F2C32E2B-386E-FB6E-F9C8-3CA8F084C5E5}"/>
              </a:ext>
            </a:extLst>
          </p:cNvPr>
          <p:cNvSpPr>
            <a:spLocks noGrp="1" noChangeArrowheads="1"/>
          </p:cNvSpPr>
          <p:nvPr>
            <p:ph type="sldNum" sz="quarter" idx="12"/>
            <p:custDataLst>
              <p:tags r:id="rId3"/>
            </p:custDataLst>
          </p:nvPr>
        </p:nvSpPr>
        <p:spPr>
          <a:ln/>
        </p:spPr>
        <p:txBody>
          <a:bodyPr/>
          <a:lstStyle>
            <a:lvl1pPr>
              <a:defRPr/>
            </a:lvl1pPr>
          </a:lstStyle>
          <a:p>
            <a:fld id="{33ABD128-7F1B-D844-9DAC-3A9B3F26CE3B}" type="slidenum">
              <a:rPr lang="en-US" altLang="en-US"/>
              <a:pPr/>
              <a:t>‹#›</a:t>
            </a:fld>
            <a:endParaRPr lang="en-US" altLang="en-US"/>
          </a:p>
        </p:txBody>
      </p:sp>
    </p:spTree>
    <p:extLst>
      <p:ext uri="{BB962C8B-B14F-4D97-AF65-F5344CB8AC3E}">
        <p14:creationId xmlns:p14="http://schemas.microsoft.com/office/powerpoint/2010/main" val="2174188398"/>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1">
            <a:extLst>
              <a:ext uri="{FF2B5EF4-FFF2-40B4-BE49-F238E27FC236}">
                <a16:creationId xmlns:a16="http://schemas.microsoft.com/office/drawing/2014/main" id="{FD30A117-0C17-1E90-D50C-EEE8683DE69A}"/>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2">
            <a:extLst>
              <a:ext uri="{FF2B5EF4-FFF2-40B4-BE49-F238E27FC236}">
                <a16:creationId xmlns:a16="http://schemas.microsoft.com/office/drawing/2014/main" id="{FAEC61AD-30F7-0723-A6F6-932E1CEDC5C6}"/>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3">
            <a:extLst>
              <a:ext uri="{FF2B5EF4-FFF2-40B4-BE49-F238E27FC236}">
                <a16:creationId xmlns:a16="http://schemas.microsoft.com/office/drawing/2014/main" id="{D9844927-623B-5B58-C1E5-21A6FF72FB3F}"/>
              </a:ext>
            </a:extLst>
          </p:cNvPr>
          <p:cNvSpPr>
            <a:spLocks noGrp="1" noChangeArrowheads="1"/>
          </p:cNvSpPr>
          <p:nvPr>
            <p:ph type="sldNum" sz="quarter" idx="12"/>
            <p:custDataLst>
              <p:tags r:id="rId3"/>
            </p:custDataLst>
          </p:nvPr>
        </p:nvSpPr>
        <p:spPr>
          <a:ln/>
        </p:spPr>
        <p:txBody>
          <a:bodyPr/>
          <a:lstStyle>
            <a:lvl1pPr>
              <a:defRPr/>
            </a:lvl1pPr>
          </a:lstStyle>
          <a:p>
            <a:fld id="{C150015D-065C-974A-86A2-120203A21E2F}" type="slidenum">
              <a:rPr lang="en-US" altLang="en-US"/>
              <a:pPr/>
              <a:t>‹#›</a:t>
            </a:fld>
            <a:endParaRPr lang="en-US" altLang="en-US"/>
          </a:p>
        </p:txBody>
      </p:sp>
    </p:spTree>
    <p:extLst>
      <p:ext uri="{BB962C8B-B14F-4D97-AF65-F5344CB8AC3E}">
        <p14:creationId xmlns:p14="http://schemas.microsoft.com/office/powerpoint/2010/main" val="2055401677"/>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1">
            <a:extLst>
              <a:ext uri="{FF2B5EF4-FFF2-40B4-BE49-F238E27FC236}">
                <a16:creationId xmlns:a16="http://schemas.microsoft.com/office/drawing/2014/main" id="{8449AD81-7E1A-62C2-F200-145A16A1C66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2">
            <a:extLst>
              <a:ext uri="{FF2B5EF4-FFF2-40B4-BE49-F238E27FC236}">
                <a16:creationId xmlns:a16="http://schemas.microsoft.com/office/drawing/2014/main" id="{5249F6B3-3804-15B1-6833-735F31EFB36A}"/>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3">
            <a:extLst>
              <a:ext uri="{FF2B5EF4-FFF2-40B4-BE49-F238E27FC236}">
                <a16:creationId xmlns:a16="http://schemas.microsoft.com/office/drawing/2014/main" id="{2F9E913A-1E28-9AE3-624E-80730373F508}"/>
              </a:ext>
            </a:extLst>
          </p:cNvPr>
          <p:cNvSpPr>
            <a:spLocks noGrp="1" noChangeArrowheads="1"/>
          </p:cNvSpPr>
          <p:nvPr>
            <p:ph type="sldNum" sz="quarter" idx="12"/>
            <p:custDataLst>
              <p:tags r:id="rId3"/>
            </p:custDataLst>
          </p:nvPr>
        </p:nvSpPr>
        <p:spPr>
          <a:ln/>
        </p:spPr>
        <p:txBody>
          <a:bodyPr/>
          <a:lstStyle>
            <a:lvl1pPr>
              <a:defRPr/>
            </a:lvl1pPr>
          </a:lstStyle>
          <a:p>
            <a:fld id="{AA791347-BE4B-B842-AE25-41492D54478E}" type="slidenum">
              <a:rPr lang="en-US" altLang="en-US"/>
              <a:pPr/>
              <a:t>‹#›</a:t>
            </a:fld>
            <a:endParaRPr lang="en-US" altLang="en-US"/>
          </a:p>
        </p:txBody>
      </p:sp>
    </p:spTree>
    <p:extLst>
      <p:ext uri="{BB962C8B-B14F-4D97-AF65-F5344CB8AC3E}">
        <p14:creationId xmlns:p14="http://schemas.microsoft.com/office/powerpoint/2010/main" val="374503045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1">
            <a:extLst>
              <a:ext uri="{FF2B5EF4-FFF2-40B4-BE49-F238E27FC236}">
                <a16:creationId xmlns:a16="http://schemas.microsoft.com/office/drawing/2014/main" id="{F80A2362-DE7A-7926-17AE-0619C7F07E52}"/>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2">
            <a:extLst>
              <a:ext uri="{FF2B5EF4-FFF2-40B4-BE49-F238E27FC236}">
                <a16:creationId xmlns:a16="http://schemas.microsoft.com/office/drawing/2014/main" id="{CB10F0F2-0EA8-66D3-C634-D2C6EAFF913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3">
            <a:extLst>
              <a:ext uri="{FF2B5EF4-FFF2-40B4-BE49-F238E27FC236}">
                <a16:creationId xmlns:a16="http://schemas.microsoft.com/office/drawing/2014/main" id="{90AA2717-848E-9004-E084-D1DDC01F59C9}"/>
              </a:ext>
            </a:extLst>
          </p:cNvPr>
          <p:cNvSpPr>
            <a:spLocks noGrp="1" noChangeArrowheads="1"/>
          </p:cNvSpPr>
          <p:nvPr>
            <p:ph type="sldNum" sz="quarter" idx="12"/>
            <p:custDataLst>
              <p:tags r:id="rId3"/>
            </p:custDataLst>
          </p:nvPr>
        </p:nvSpPr>
        <p:spPr>
          <a:ln/>
        </p:spPr>
        <p:txBody>
          <a:bodyPr/>
          <a:lstStyle>
            <a:lvl1pPr>
              <a:defRPr/>
            </a:lvl1pPr>
          </a:lstStyle>
          <a:p>
            <a:fld id="{1B9A7678-8890-FC45-9F4E-F9592A247DDC}" type="slidenum">
              <a:rPr lang="en-US" altLang="en-US"/>
              <a:pPr/>
              <a:t>‹#›</a:t>
            </a:fld>
            <a:endParaRPr lang="en-US" altLang="en-US"/>
          </a:p>
        </p:txBody>
      </p:sp>
    </p:spTree>
    <p:extLst>
      <p:ext uri="{BB962C8B-B14F-4D97-AF65-F5344CB8AC3E}">
        <p14:creationId xmlns:p14="http://schemas.microsoft.com/office/powerpoint/2010/main" val="2969987242"/>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E985F2-7D24-130D-CA72-503A24AB69B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2">
            <a:extLst>
              <a:ext uri="{FF2B5EF4-FFF2-40B4-BE49-F238E27FC236}">
                <a16:creationId xmlns:a16="http://schemas.microsoft.com/office/drawing/2014/main" id="{721F01C1-C632-1254-C2A4-193BC9F9D9C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3">
            <a:extLst>
              <a:ext uri="{FF2B5EF4-FFF2-40B4-BE49-F238E27FC236}">
                <a16:creationId xmlns:a16="http://schemas.microsoft.com/office/drawing/2014/main" id="{5B4FA445-1F13-DDB6-D98A-9CA1FD16993D}"/>
              </a:ext>
            </a:extLst>
          </p:cNvPr>
          <p:cNvSpPr>
            <a:spLocks noGrp="1" noChangeArrowheads="1"/>
          </p:cNvSpPr>
          <p:nvPr>
            <p:ph type="sldNum" sz="quarter" idx="12"/>
            <p:custDataLst>
              <p:tags r:id="rId3"/>
            </p:custDataLst>
          </p:nvPr>
        </p:nvSpPr>
        <p:spPr>
          <a:ln/>
        </p:spPr>
        <p:txBody>
          <a:bodyPr/>
          <a:lstStyle>
            <a:lvl1pPr>
              <a:defRPr/>
            </a:lvl1pPr>
          </a:lstStyle>
          <a:p>
            <a:fld id="{AB3EBCD9-C897-6F43-9C47-4B4CF0B095D5}" type="slidenum">
              <a:rPr lang="en-US" altLang="en-US"/>
              <a:pPr/>
              <a:t>‹#›</a:t>
            </a:fld>
            <a:endParaRPr lang="en-US" altLang="en-US"/>
          </a:p>
        </p:txBody>
      </p:sp>
    </p:spTree>
    <p:extLst>
      <p:ext uri="{BB962C8B-B14F-4D97-AF65-F5344CB8AC3E}">
        <p14:creationId xmlns:p14="http://schemas.microsoft.com/office/powerpoint/2010/main" val="53893126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1">
            <a:extLst>
              <a:ext uri="{FF2B5EF4-FFF2-40B4-BE49-F238E27FC236}">
                <a16:creationId xmlns:a16="http://schemas.microsoft.com/office/drawing/2014/main" id="{3F11774A-8CD6-C9C7-3688-0B2B1E76C7A1}"/>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2">
            <a:extLst>
              <a:ext uri="{FF2B5EF4-FFF2-40B4-BE49-F238E27FC236}">
                <a16:creationId xmlns:a16="http://schemas.microsoft.com/office/drawing/2014/main" id="{0414DE45-4A8D-09B1-7F50-5C0A39338B2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3">
            <a:extLst>
              <a:ext uri="{FF2B5EF4-FFF2-40B4-BE49-F238E27FC236}">
                <a16:creationId xmlns:a16="http://schemas.microsoft.com/office/drawing/2014/main" id="{27C3214C-36BE-E2D1-771A-E8220EB1B650}"/>
              </a:ext>
            </a:extLst>
          </p:cNvPr>
          <p:cNvSpPr>
            <a:spLocks noGrp="1" noChangeArrowheads="1"/>
          </p:cNvSpPr>
          <p:nvPr>
            <p:ph type="sldNum" sz="quarter" idx="12"/>
            <p:custDataLst>
              <p:tags r:id="rId3"/>
            </p:custDataLst>
          </p:nvPr>
        </p:nvSpPr>
        <p:spPr>
          <a:ln/>
        </p:spPr>
        <p:txBody>
          <a:bodyPr/>
          <a:lstStyle>
            <a:lvl1pPr>
              <a:defRPr/>
            </a:lvl1pPr>
          </a:lstStyle>
          <a:p>
            <a:fld id="{D5CC3884-3B0F-7F4E-971B-9DCF8FFD6601}" type="slidenum">
              <a:rPr lang="en-US" altLang="en-US"/>
              <a:pPr/>
              <a:t>‹#›</a:t>
            </a:fld>
            <a:endParaRPr lang="en-US" altLang="en-US"/>
          </a:p>
        </p:txBody>
      </p:sp>
    </p:spTree>
    <p:extLst>
      <p:ext uri="{BB962C8B-B14F-4D97-AF65-F5344CB8AC3E}">
        <p14:creationId xmlns:p14="http://schemas.microsoft.com/office/powerpoint/2010/main" val="3275128197"/>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1">
            <a:extLst>
              <a:ext uri="{FF2B5EF4-FFF2-40B4-BE49-F238E27FC236}">
                <a16:creationId xmlns:a16="http://schemas.microsoft.com/office/drawing/2014/main" id="{EDB43665-E919-088A-B7F3-C0403CDC1740}"/>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2">
            <a:extLst>
              <a:ext uri="{FF2B5EF4-FFF2-40B4-BE49-F238E27FC236}">
                <a16:creationId xmlns:a16="http://schemas.microsoft.com/office/drawing/2014/main" id="{E440C08D-CB96-5D6D-53A4-7382E396BF78}"/>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3">
            <a:extLst>
              <a:ext uri="{FF2B5EF4-FFF2-40B4-BE49-F238E27FC236}">
                <a16:creationId xmlns:a16="http://schemas.microsoft.com/office/drawing/2014/main" id="{8BD7781A-40BB-5C68-C27E-8D64ECACB6AC}"/>
              </a:ext>
            </a:extLst>
          </p:cNvPr>
          <p:cNvSpPr>
            <a:spLocks noGrp="1" noChangeArrowheads="1"/>
          </p:cNvSpPr>
          <p:nvPr>
            <p:ph type="sldNum" sz="quarter" idx="12"/>
            <p:custDataLst>
              <p:tags r:id="rId3"/>
            </p:custDataLst>
          </p:nvPr>
        </p:nvSpPr>
        <p:spPr>
          <a:ln/>
        </p:spPr>
        <p:txBody>
          <a:bodyPr/>
          <a:lstStyle>
            <a:lvl1pPr>
              <a:defRPr/>
            </a:lvl1pPr>
          </a:lstStyle>
          <a:p>
            <a:fld id="{3A300773-8E88-A04D-B0F7-57FE98761F57}" type="slidenum">
              <a:rPr lang="en-US" altLang="en-US"/>
              <a:pPr/>
              <a:t>‹#›</a:t>
            </a:fld>
            <a:endParaRPr lang="en-US" altLang="en-US"/>
          </a:p>
        </p:txBody>
      </p:sp>
    </p:spTree>
    <p:extLst>
      <p:ext uri="{BB962C8B-B14F-4D97-AF65-F5344CB8AC3E}">
        <p14:creationId xmlns:p14="http://schemas.microsoft.com/office/powerpoint/2010/main" val="2743171191"/>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1">
            <a:extLst>
              <a:ext uri="{FF2B5EF4-FFF2-40B4-BE49-F238E27FC236}">
                <a16:creationId xmlns:a16="http://schemas.microsoft.com/office/drawing/2014/main" id="{B6FB8F8B-8220-E9AB-E891-DFF716F38E63}"/>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2">
            <a:extLst>
              <a:ext uri="{FF2B5EF4-FFF2-40B4-BE49-F238E27FC236}">
                <a16:creationId xmlns:a16="http://schemas.microsoft.com/office/drawing/2014/main" id="{3F930CCB-5CDD-3F13-6D42-F3D4044CBFA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3">
            <a:extLst>
              <a:ext uri="{FF2B5EF4-FFF2-40B4-BE49-F238E27FC236}">
                <a16:creationId xmlns:a16="http://schemas.microsoft.com/office/drawing/2014/main" id="{DEED1037-81FB-DBBC-5E54-ACB93DADECC2}"/>
              </a:ext>
            </a:extLst>
          </p:cNvPr>
          <p:cNvSpPr>
            <a:spLocks noGrp="1" noChangeArrowheads="1"/>
          </p:cNvSpPr>
          <p:nvPr>
            <p:ph type="sldNum" sz="quarter" idx="12"/>
            <p:custDataLst>
              <p:tags r:id="rId3"/>
            </p:custDataLst>
          </p:nvPr>
        </p:nvSpPr>
        <p:spPr>
          <a:ln/>
        </p:spPr>
        <p:txBody>
          <a:bodyPr/>
          <a:lstStyle>
            <a:lvl1pPr>
              <a:defRPr/>
            </a:lvl1pPr>
          </a:lstStyle>
          <a:p>
            <a:fld id="{8192DA63-C39F-D34F-B59F-3A6F4DB1C38D}" type="slidenum">
              <a:rPr lang="en-US" altLang="en-US"/>
              <a:pPr/>
              <a:t>‹#›</a:t>
            </a:fld>
            <a:endParaRPr lang="en-US" altLang="en-US"/>
          </a:p>
        </p:txBody>
      </p:sp>
    </p:spTree>
    <p:extLst>
      <p:ext uri="{BB962C8B-B14F-4D97-AF65-F5344CB8AC3E}">
        <p14:creationId xmlns:p14="http://schemas.microsoft.com/office/powerpoint/2010/main" val="2360847979"/>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1">
            <a:extLst>
              <a:ext uri="{FF2B5EF4-FFF2-40B4-BE49-F238E27FC236}">
                <a16:creationId xmlns:a16="http://schemas.microsoft.com/office/drawing/2014/main" id="{AFED91F9-5DD6-B084-9413-03316619E125}"/>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2">
            <a:extLst>
              <a:ext uri="{FF2B5EF4-FFF2-40B4-BE49-F238E27FC236}">
                <a16:creationId xmlns:a16="http://schemas.microsoft.com/office/drawing/2014/main" id="{614011DF-CDBB-373A-5C92-5CF7EAC0CD67}"/>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3">
            <a:extLst>
              <a:ext uri="{FF2B5EF4-FFF2-40B4-BE49-F238E27FC236}">
                <a16:creationId xmlns:a16="http://schemas.microsoft.com/office/drawing/2014/main" id="{95D83CE7-187A-4E86-343F-2A0BF42C3932}"/>
              </a:ext>
            </a:extLst>
          </p:cNvPr>
          <p:cNvSpPr>
            <a:spLocks noGrp="1" noChangeArrowheads="1"/>
          </p:cNvSpPr>
          <p:nvPr>
            <p:ph type="sldNum" sz="quarter" idx="12"/>
            <p:custDataLst>
              <p:tags r:id="rId3"/>
            </p:custDataLst>
          </p:nvPr>
        </p:nvSpPr>
        <p:spPr>
          <a:ln/>
        </p:spPr>
        <p:txBody>
          <a:bodyPr/>
          <a:lstStyle>
            <a:lvl1pPr>
              <a:defRPr/>
            </a:lvl1pPr>
          </a:lstStyle>
          <a:p>
            <a:fld id="{91B5EFA4-5450-E242-B8AA-5CE917EA7AE4}" type="slidenum">
              <a:rPr lang="en-US" altLang="en-US"/>
              <a:pPr/>
              <a:t>‹#›</a:t>
            </a:fld>
            <a:endParaRPr lang="en-US" altLang="en-US"/>
          </a:p>
        </p:txBody>
      </p:sp>
    </p:spTree>
    <p:extLst>
      <p:ext uri="{BB962C8B-B14F-4D97-AF65-F5344CB8AC3E}">
        <p14:creationId xmlns:p14="http://schemas.microsoft.com/office/powerpoint/2010/main" val="448109498"/>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lt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en-US" noProof="0"/>
              <a:t>Click to edit Master subtitle style</a:t>
            </a:r>
          </a:p>
        </p:txBody>
      </p:sp>
      <p:sp>
        <p:nvSpPr>
          <p:cNvPr id="4" name="Date Placeholder 4">
            <a:extLst>
              <a:ext uri="{FF2B5EF4-FFF2-40B4-BE49-F238E27FC236}">
                <a16:creationId xmlns:a16="http://schemas.microsoft.com/office/drawing/2014/main" id="{7C0CE4E9-A130-25B6-FFB3-D4307BC54B1C}"/>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BA11E847-1F15-E611-0D86-D8A20179BBA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947670B6-71D4-A3F0-C6FE-F236A52AE33B}"/>
              </a:ext>
            </a:extLst>
          </p:cNvPr>
          <p:cNvSpPr>
            <a:spLocks noGrp="1" noChangeArrowheads="1"/>
          </p:cNvSpPr>
          <p:nvPr>
            <p:ph type="sldNum" sz="quarter" idx="12"/>
            <p:custDataLst>
              <p:tags r:id="rId3"/>
            </p:custDataLst>
          </p:nvPr>
        </p:nvSpPr>
        <p:spPr>
          <a:ln/>
        </p:spPr>
        <p:txBody>
          <a:bodyPr/>
          <a:lstStyle>
            <a:lvl1pPr>
              <a:defRPr/>
            </a:lvl1pPr>
          </a:lstStyle>
          <a:p>
            <a:fld id="{21FFC191-54B4-B64F-BEAE-A86C13EB05EC}" type="slidenum">
              <a:rPr lang="en-US" altLang="en-US"/>
              <a:pPr/>
              <a:t>‹#›</a:t>
            </a:fld>
            <a:endParaRPr lang="en-US" altLang="en-US"/>
          </a:p>
        </p:txBody>
      </p:sp>
    </p:spTree>
    <p:extLst>
      <p:ext uri="{BB962C8B-B14F-4D97-AF65-F5344CB8AC3E}">
        <p14:creationId xmlns:p14="http://schemas.microsoft.com/office/powerpoint/2010/main" val="27028930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3">
            <a:extLst>
              <a:ext uri="{FF2B5EF4-FFF2-40B4-BE49-F238E27FC236}">
                <a16:creationId xmlns:a16="http://schemas.microsoft.com/office/drawing/2014/main" id="{B8DBE22C-03DA-3131-F8C2-D340E5681BF8}"/>
              </a:ext>
            </a:extLst>
          </p:cNvPr>
          <p:cNvSpPr>
            <a:spLocks noGrp="1" noChangeArrowheads="1"/>
          </p:cNvSpPr>
          <p:nvPr>
            <p:ph type="dt" sz="half" idx="10"/>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4">
            <a:extLst>
              <a:ext uri="{FF2B5EF4-FFF2-40B4-BE49-F238E27FC236}">
                <a16:creationId xmlns:a16="http://schemas.microsoft.com/office/drawing/2014/main" id="{C70A36D7-945A-0024-6BB0-9BF4D02847E1}"/>
              </a:ext>
            </a:extLst>
          </p:cNvPr>
          <p:cNvSpPr>
            <a:spLocks noGrp="1" noChangeArrowheads="1"/>
          </p:cNvSpPr>
          <p:nvPr>
            <p:ph type="ftr" sz="quarter" idx="11"/>
          </p:nvPr>
        </p:nvSpPr>
        <p:spPr/>
        <p:txBody>
          <a:bodyPr/>
          <a:lstStyle>
            <a:lvl1pPr>
              <a:defRPr/>
            </a:lvl1pPr>
          </a:lstStyle>
          <a:p>
            <a:r>
              <a:rPr lang="en-US" altLang="en-US"/>
              <a:t>Copyright © 2012 American Medical Association. All rights reserved.</a:t>
            </a:r>
          </a:p>
        </p:txBody>
      </p:sp>
      <p:sp>
        <p:nvSpPr>
          <p:cNvPr id="7" name="Slide Number Placeholder 5">
            <a:extLst>
              <a:ext uri="{FF2B5EF4-FFF2-40B4-BE49-F238E27FC236}">
                <a16:creationId xmlns:a16="http://schemas.microsoft.com/office/drawing/2014/main" id="{69739A18-718F-AF3F-43EF-30A255F51294}"/>
              </a:ext>
            </a:extLst>
          </p:cNvPr>
          <p:cNvSpPr>
            <a:spLocks noGrp="1" noChangeArrowheads="1"/>
          </p:cNvSpPr>
          <p:nvPr>
            <p:ph type="sldNum" sz="quarter" idx="12"/>
          </p:nvPr>
        </p:nvSpPr>
        <p:spPr>
          <a:ln/>
        </p:spPr>
        <p:txBody>
          <a:bodyPr/>
          <a:lstStyle>
            <a:lvl1pPr>
              <a:defRPr/>
            </a:lvl1pPr>
          </a:lstStyle>
          <a:p>
            <a:fld id="{BB9B74C6-355F-A245-B08A-92D1DB91F041}" type="slidenum">
              <a:rPr lang="en-US" altLang="en-US"/>
              <a:pPr/>
              <a:t>‹#›</a:t>
            </a:fld>
            <a:endParaRPr lang="en-US" altLang="en-US"/>
          </a:p>
        </p:txBody>
      </p:sp>
    </p:spTree>
    <p:extLst>
      <p:ext uri="{BB962C8B-B14F-4D97-AF65-F5344CB8AC3E}">
        <p14:creationId xmlns:p14="http://schemas.microsoft.com/office/powerpoint/2010/main" val="645301534"/>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62940074-4E6F-C87A-D810-7B54ED3CE95B}"/>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E5372DFB-9E79-FD1F-617B-15EA4B265F4E}"/>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9B7B7475-3963-571F-10C0-C3E7033D26CE}"/>
              </a:ext>
            </a:extLst>
          </p:cNvPr>
          <p:cNvSpPr>
            <a:spLocks noGrp="1" noChangeArrowheads="1"/>
          </p:cNvSpPr>
          <p:nvPr>
            <p:ph type="sldNum" sz="quarter" idx="12"/>
            <p:custDataLst>
              <p:tags r:id="rId3"/>
            </p:custDataLst>
          </p:nvPr>
        </p:nvSpPr>
        <p:spPr>
          <a:ln/>
        </p:spPr>
        <p:txBody>
          <a:bodyPr/>
          <a:lstStyle>
            <a:lvl1pPr>
              <a:defRPr/>
            </a:lvl1pPr>
          </a:lstStyle>
          <a:p>
            <a:fld id="{35835E00-088F-5F4E-9706-340B99D948F2}" type="slidenum">
              <a:rPr lang="en-US" altLang="en-US"/>
              <a:pPr/>
              <a:t>‹#›</a:t>
            </a:fld>
            <a:endParaRPr lang="en-US" altLang="en-US"/>
          </a:p>
        </p:txBody>
      </p:sp>
    </p:spTree>
    <p:extLst>
      <p:ext uri="{BB962C8B-B14F-4D97-AF65-F5344CB8AC3E}">
        <p14:creationId xmlns:p14="http://schemas.microsoft.com/office/powerpoint/2010/main" val="2548517110"/>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Edit Master text styles</a:t>
            </a:r>
          </a:p>
        </p:txBody>
      </p:sp>
      <p:sp>
        <p:nvSpPr>
          <p:cNvPr id="4" name="Date Placeholder 4">
            <a:extLst>
              <a:ext uri="{FF2B5EF4-FFF2-40B4-BE49-F238E27FC236}">
                <a16:creationId xmlns:a16="http://schemas.microsoft.com/office/drawing/2014/main" id="{A1F8D333-B816-8EBA-FD3C-584A978C341E}"/>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FE3DAEE1-2C8C-C5CF-5474-E587DCB7A78F}"/>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28E18F57-B287-2163-237E-A67AE7060063}"/>
              </a:ext>
            </a:extLst>
          </p:cNvPr>
          <p:cNvSpPr>
            <a:spLocks noGrp="1" noChangeArrowheads="1"/>
          </p:cNvSpPr>
          <p:nvPr>
            <p:ph type="sldNum" sz="quarter" idx="12"/>
            <p:custDataLst>
              <p:tags r:id="rId3"/>
            </p:custDataLst>
          </p:nvPr>
        </p:nvSpPr>
        <p:spPr>
          <a:ln/>
        </p:spPr>
        <p:txBody>
          <a:bodyPr/>
          <a:lstStyle>
            <a:lvl1pPr>
              <a:defRPr/>
            </a:lvl1pPr>
          </a:lstStyle>
          <a:p>
            <a:fld id="{3C66882E-1E55-8D49-8BD5-5CB6898FC966}" type="slidenum">
              <a:rPr lang="en-US" altLang="en-US"/>
              <a:pPr/>
              <a:t>‹#›</a:t>
            </a:fld>
            <a:endParaRPr lang="en-US" altLang="en-US"/>
          </a:p>
        </p:txBody>
      </p:sp>
    </p:spTree>
    <p:extLst>
      <p:ext uri="{BB962C8B-B14F-4D97-AF65-F5344CB8AC3E}">
        <p14:creationId xmlns:p14="http://schemas.microsoft.com/office/powerpoint/2010/main" val="3131775229"/>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4">
            <a:extLst>
              <a:ext uri="{FF2B5EF4-FFF2-40B4-BE49-F238E27FC236}">
                <a16:creationId xmlns:a16="http://schemas.microsoft.com/office/drawing/2014/main" id="{1325ED03-37B7-0D48-881A-4B60096BE2C6}"/>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3F39057E-1809-8C5A-7437-F479DF194768}"/>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A69222ED-DB9B-8F20-7C37-3E62E10C3018}"/>
              </a:ext>
            </a:extLst>
          </p:cNvPr>
          <p:cNvSpPr>
            <a:spLocks noGrp="1" noChangeArrowheads="1"/>
          </p:cNvSpPr>
          <p:nvPr>
            <p:ph type="sldNum" sz="quarter" idx="12"/>
            <p:custDataLst>
              <p:tags r:id="rId3"/>
            </p:custDataLst>
          </p:nvPr>
        </p:nvSpPr>
        <p:spPr>
          <a:ln/>
        </p:spPr>
        <p:txBody>
          <a:bodyPr/>
          <a:lstStyle>
            <a:lvl1pPr>
              <a:defRPr/>
            </a:lvl1pPr>
          </a:lstStyle>
          <a:p>
            <a:fld id="{8DF7527F-2EE1-224E-8A79-C9B3E2135DE9}" type="slidenum">
              <a:rPr lang="en-US" altLang="en-US"/>
              <a:pPr/>
              <a:t>‹#›</a:t>
            </a:fld>
            <a:endParaRPr lang="en-US" altLang="en-US"/>
          </a:p>
        </p:txBody>
      </p:sp>
    </p:spTree>
    <p:extLst>
      <p:ext uri="{BB962C8B-B14F-4D97-AF65-F5344CB8AC3E}">
        <p14:creationId xmlns:p14="http://schemas.microsoft.com/office/powerpoint/2010/main" val="1462065951"/>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4">
            <a:extLst>
              <a:ext uri="{FF2B5EF4-FFF2-40B4-BE49-F238E27FC236}">
                <a16:creationId xmlns:a16="http://schemas.microsoft.com/office/drawing/2014/main" id="{2308F007-CB6F-200F-A9C4-C026B6345E46}"/>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8" name="Footer Placeholder 5">
            <a:extLst>
              <a:ext uri="{FF2B5EF4-FFF2-40B4-BE49-F238E27FC236}">
                <a16:creationId xmlns:a16="http://schemas.microsoft.com/office/drawing/2014/main" id="{3B7405C5-2A55-227A-DD92-1B8584A5A411}"/>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9" name="Slide Number Placeholder 6">
            <a:extLst>
              <a:ext uri="{FF2B5EF4-FFF2-40B4-BE49-F238E27FC236}">
                <a16:creationId xmlns:a16="http://schemas.microsoft.com/office/drawing/2014/main" id="{73DEE1F5-F2D9-56A9-FAD6-2A50262734BF}"/>
              </a:ext>
            </a:extLst>
          </p:cNvPr>
          <p:cNvSpPr>
            <a:spLocks noGrp="1" noChangeArrowheads="1"/>
          </p:cNvSpPr>
          <p:nvPr>
            <p:ph type="sldNum" sz="quarter" idx="12"/>
            <p:custDataLst>
              <p:tags r:id="rId3"/>
            </p:custDataLst>
          </p:nvPr>
        </p:nvSpPr>
        <p:spPr>
          <a:ln/>
        </p:spPr>
        <p:txBody>
          <a:bodyPr/>
          <a:lstStyle>
            <a:lvl1pPr>
              <a:defRPr/>
            </a:lvl1pPr>
          </a:lstStyle>
          <a:p>
            <a:fld id="{EF284CF5-959C-4B47-9D06-01821E8456F3}" type="slidenum">
              <a:rPr lang="en-US" altLang="en-US"/>
              <a:pPr/>
              <a:t>‹#›</a:t>
            </a:fld>
            <a:endParaRPr lang="en-US" altLang="en-US"/>
          </a:p>
        </p:txBody>
      </p:sp>
    </p:spTree>
    <p:extLst>
      <p:ext uri="{BB962C8B-B14F-4D97-AF65-F5344CB8AC3E}">
        <p14:creationId xmlns:p14="http://schemas.microsoft.com/office/powerpoint/2010/main" val="26773720"/>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4">
            <a:extLst>
              <a:ext uri="{FF2B5EF4-FFF2-40B4-BE49-F238E27FC236}">
                <a16:creationId xmlns:a16="http://schemas.microsoft.com/office/drawing/2014/main" id="{7FFD55D2-5E60-D059-BDBC-0E94CC309437}"/>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4" name="Footer Placeholder 5">
            <a:extLst>
              <a:ext uri="{FF2B5EF4-FFF2-40B4-BE49-F238E27FC236}">
                <a16:creationId xmlns:a16="http://schemas.microsoft.com/office/drawing/2014/main" id="{49C5BA8E-CE8F-D5D5-C846-0E016E254482}"/>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5" name="Slide Number Placeholder 6">
            <a:extLst>
              <a:ext uri="{FF2B5EF4-FFF2-40B4-BE49-F238E27FC236}">
                <a16:creationId xmlns:a16="http://schemas.microsoft.com/office/drawing/2014/main" id="{E634F750-D4CB-C42F-8F2C-EAE61F8AAFEF}"/>
              </a:ext>
            </a:extLst>
          </p:cNvPr>
          <p:cNvSpPr>
            <a:spLocks noGrp="1" noChangeArrowheads="1"/>
          </p:cNvSpPr>
          <p:nvPr>
            <p:ph type="sldNum" sz="quarter" idx="12"/>
            <p:custDataLst>
              <p:tags r:id="rId3"/>
            </p:custDataLst>
          </p:nvPr>
        </p:nvSpPr>
        <p:spPr>
          <a:ln/>
        </p:spPr>
        <p:txBody>
          <a:bodyPr/>
          <a:lstStyle>
            <a:lvl1pPr>
              <a:defRPr/>
            </a:lvl1pPr>
          </a:lstStyle>
          <a:p>
            <a:fld id="{07EA1AA3-803C-EB43-A346-1F480E23D65B}" type="slidenum">
              <a:rPr lang="en-US" altLang="en-US"/>
              <a:pPr/>
              <a:t>‹#›</a:t>
            </a:fld>
            <a:endParaRPr lang="en-US" altLang="en-US"/>
          </a:p>
        </p:txBody>
      </p:sp>
    </p:spTree>
    <p:extLst>
      <p:ext uri="{BB962C8B-B14F-4D97-AF65-F5344CB8AC3E}">
        <p14:creationId xmlns:p14="http://schemas.microsoft.com/office/powerpoint/2010/main" val="2668796465"/>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72CF1170-6B92-19DD-9DC7-5E8E549E0856}"/>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3" name="Footer Placeholder 5">
            <a:extLst>
              <a:ext uri="{FF2B5EF4-FFF2-40B4-BE49-F238E27FC236}">
                <a16:creationId xmlns:a16="http://schemas.microsoft.com/office/drawing/2014/main" id="{2CA60622-2C92-DD0E-ACF8-497E1FC428F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4" name="Slide Number Placeholder 6">
            <a:extLst>
              <a:ext uri="{FF2B5EF4-FFF2-40B4-BE49-F238E27FC236}">
                <a16:creationId xmlns:a16="http://schemas.microsoft.com/office/drawing/2014/main" id="{A56D0593-01EC-111B-3DC7-F5999F937189}"/>
              </a:ext>
            </a:extLst>
          </p:cNvPr>
          <p:cNvSpPr>
            <a:spLocks noGrp="1" noChangeArrowheads="1"/>
          </p:cNvSpPr>
          <p:nvPr>
            <p:ph type="sldNum" sz="quarter" idx="12"/>
            <p:custDataLst>
              <p:tags r:id="rId3"/>
            </p:custDataLst>
          </p:nvPr>
        </p:nvSpPr>
        <p:spPr>
          <a:ln/>
        </p:spPr>
        <p:txBody>
          <a:bodyPr/>
          <a:lstStyle>
            <a:lvl1pPr>
              <a:defRPr/>
            </a:lvl1pPr>
          </a:lstStyle>
          <a:p>
            <a:fld id="{E85BE78C-6AA4-B648-B56C-B92FCC751D89}" type="slidenum">
              <a:rPr lang="en-US" altLang="en-US"/>
              <a:pPr/>
              <a:t>‹#›</a:t>
            </a:fld>
            <a:endParaRPr lang="en-US" altLang="en-US"/>
          </a:p>
        </p:txBody>
      </p:sp>
    </p:spTree>
    <p:extLst>
      <p:ext uri="{BB962C8B-B14F-4D97-AF65-F5344CB8AC3E}">
        <p14:creationId xmlns:p14="http://schemas.microsoft.com/office/powerpoint/2010/main" val="4294097008"/>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4">
            <a:extLst>
              <a:ext uri="{FF2B5EF4-FFF2-40B4-BE49-F238E27FC236}">
                <a16:creationId xmlns:a16="http://schemas.microsoft.com/office/drawing/2014/main" id="{1DD895DA-975A-CA44-182C-26D8C19F32EE}"/>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9B6F20F1-BBE6-E31E-79AE-8B827E5FDEA9}"/>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C2197111-C5AB-75AB-C2F4-2DA7ADD52034}"/>
              </a:ext>
            </a:extLst>
          </p:cNvPr>
          <p:cNvSpPr>
            <a:spLocks noGrp="1" noChangeArrowheads="1"/>
          </p:cNvSpPr>
          <p:nvPr>
            <p:ph type="sldNum" sz="quarter" idx="12"/>
            <p:custDataLst>
              <p:tags r:id="rId3"/>
            </p:custDataLst>
          </p:nvPr>
        </p:nvSpPr>
        <p:spPr>
          <a:ln/>
        </p:spPr>
        <p:txBody>
          <a:bodyPr/>
          <a:lstStyle>
            <a:lvl1pPr>
              <a:defRPr/>
            </a:lvl1pPr>
          </a:lstStyle>
          <a:p>
            <a:fld id="{494359B0-CDC6-324F-813A-58EDF6DD2988}" type="slidenum">
              <a:rPr lang="en-US" altLang="en-US"/>
              <a:pPr/>
              <a:t>‹#›</a:t>
            </a:fld>
            <a:endParaRPr lang="en-US" altLang="en-US"/>
          </a:p>
        </p:txBody>
      </p:sp>
    </p:spTree>
    <p:extLst>
      <p:ext uri="{BB962C8B-B14F-4D97-AF65-F5344CB8AC3E}">
        <p14:creationId xmlns:p14="http://schemas.microsoft.com/office/powerpoint/2010/main" val="2475098872"/>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Edit Master text styles</a:t>
            </a:r>
          </a:p>
        </p:txBody>
      </p:sp>
      <p:sp>
        <p:nvSpPr>
          <p:cNvPr id="5" name="Date Placeholder 4">
            <a:extLst>
              <a:ext uri="{FF2B5EF4-FFF2-40B4-BE49-F238E27FC236}">
                <a16:creationId xmlns:a16="http://schemas.microsoft.com/office/drawing/2014/main" id="{4673A915-CB51-A88B-8F07-DCE76587FADF}"/>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6" name="Footer Placeholder 5">
            <a:extLst>
              <a:ext uri="{FF2B5EF4-FFF2-40B4-BE49-F238E27FC236}">
                <a16:creationId xmlns:a16="http://schemas.microsoft.com/office/drawing/2014/main" id="{BFD43378-97AB-3046-F7BC-94A302D721D3}"/>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7" name="Slide Number Placeholder 6">
            <a:extLst>
              <a:ext uri="{FF2B5EF4-FFF2-40B4-BE49-F238E27FC236}">
                <a16:creationId xmlns:a16="http://schemas.microsoft.com/office/drawing/2014/main" id="{D4D6B452-A594-B87E-4F9A-9FD9BD6C0A2E}"/>
              </a:ext>
            </a:extLst>
          </p:cNvPr>
          <p:cNvSpPr>
            <a:spLocks noGrp="1" noChangeArrowheads="1"/>
          </p:cNvSpPr>
          <p:nvPr>
            <p:ph type="sldNum" sz="quarter" idx="12"/>
            <p:custDataLst>
              <p:tags r:id="rId3"/>
            </p:custDataLst>
          </p:nvPr>
        </p:nvSpPr>
        <p:spPr>
          <a:ln/>
        </p:spPr>
        <p:txBody>
          <a:bodyPr/>
          <a:lstStyle>
            <a:lvl1pPr>
              <a:defRPr/>
            </a:lvl1pPr>
          </a:lstStyle>
          <a:p>
            <a:fld id="{67AD0A0A-A467-514A-B084-BF7FBE398824}" type="slidenum">
              <a:rPr lang="en-US" altLang="en-US"/>
              <a:pPr/>
              <a:t>‹#›</a:t>
            </a:fld>
            <a:endParaRPr lang="en-US" altLang="en-US"/>
          </a:p>
        </p:txBody>
      </p:sp>
    </p:spTree>
    <p:extLst>
      <p:ext uri="{BB962C8B-B14F-4D97-AF65-F5344CB8AC3E}">
        <p14:creationId xmlns:p14="http://schemas.microsoft.com/office/powerpoint/2010/main" val="931287268"/>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52F8258E-A907-E828-4FEE-3BEE2EA9BA0D}"/>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40CE294F-5A4A-946B-5F3D-A9FFA593B3E6}"/>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9964AA49-27A5-DB11-9039-C63EF80D5A31}"/>
              </a:ext>
            </a:extLst>
          </p:cNvPr>
          <p:cNvSpPr>
            <a:spLocks noGrp="1" noChangeArrowheads="1"/>
          </p:cNvSpPr>
          <p:nvPr>
            <p:ph type="sldNum" sz="quarter" idx="12"/>
            <p:custDataLst>
              <p:tags r:id="rId3"/>
            </p:custDataLst>
          </p:nvPr>
        </p:nvSpPr>
        <p:spPr>
          <a:ln/>
        </p:spPr>
        <p:txBody>
          <a:bodyPr/>
          <a:lstStyle>
            <a:lvl1pPr>
              <a:defRPr/>
            </a:lvl1pPr>
          </a:lstStyle>
          <a:p>
            <a:fld id="{A85E856B-AD69-0544-ACBD-2A972581B024}" type="slidenum">
              <a:rPr lang="en-US" altLang="en-US"/>
              <a:pPr/>
              <a:t>‹#›</a:t>
            </a:fld>
            <a:endParaRPr lang="en-US" altLang="en-US"/>
          </a:p>
        </p:txBody>
      </p:sp>
    </p:spTree>
    <p:extLst>
      <p:ext uri="{BB962C8B-B14F-4D97-AF65-F5344CB8AC3E}">
        <p14:creationId xmlns:p14="http://schemas.microsoft.com/office/powerpoint/2010/main" val="4110317752"/>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4">
            <a:extLst>
              <a:ext uri="{FF2B5EF4-FFF2-40B4-BE49-F238E27FC236}">
                <a16:creationId xmlns:a16="http://schemas.microsoft.com/office/drawing/2014/main" id="{89D66D0F-B35D-7D07-1229-219BB47A52A8}"/>
              </a:ext>
            </a:extLst>
          </p:cNvPr>
          <p:cNvSpPr>
            <a:spLocks noGrp="1" noChangeArrowheads="1"/>
          </p:cNvSpPr>
          <p:nvPr>
            <p:ph type="dt" sz="half" idx="10"/>
            <p:custDataLst>
              <p:tags r:id="rId1"/>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sym typeface="Wingdings" charset="2"/>
              </a:rPr>
              <a:t>Date of download:  mm/dd/yyyy</a:t>
            </a:r>
          </a:p>
        </p:txBody>
      </p:sp>
      <p:sp>
        <p:nvSpPr>
          <p:cNvPr id="5" name="Footer Placeholder 5">
            <a:extLst>
              <a:ext uri="{FF2B5EF4-FFF2-40B4-BE49-F238E27FC236}">
                <a16:creationId xmlns:a16="http://schemas.microsoft.com/office/drawing/2014/main" id="{E1F0EA0A-2796-BDC0-75E2-8EC7A580CD1D}"/>
              </a:ext>
            </a:extLst>
          </p:cNvPr>
          <p:cNvSpPr>
            <a:spLocks noGrp="1" noChangeArrowheads="1"/>
          </p:cNvSpPr>
          <p:nvPr>
            <p:ph type="ftr" sz="quarter" idx="11"/>
            <p:custDataLst>
              <p:tags r:id="rId2"/>
            </p:custDataLst>
          </p:nvPr>
        </p:nvSpPr>
        <p:spPr/>
        <p:txBody>
          <a:bodyPr/>
          <a:lstStyle>
            <a:lvl1pPr>
              <a:defRPr/>
            </a:lvl1pPr>
          </a:lstStyle>
          <a:p>
            <a:r>
              <a:rPr lang="en-US" altLang="en-US"/>
              <a:t>Copyright © 2012 American Medical Association. All rights reserved.</a:t>
            </a:r>
          </a:p>
        </p:txBody>
      </p:sp>
      <p:sp>
        <p:nvSpPr>
          <p:cNvPr id="6" name="Slide Number Placeholder 6">
            <a:extLst>
              <a:ext uri="{FF2B5EF4-FFF2-40B4-BE49-F238E27FC236}">
                <a16:creationId xmlns:a16="http://schemas.microsoft.com/office/drawing/2014/main" id="{321FD914-F1FA-BB52-2B87-33BD4428B0D2}"/>
              </a:ext>
            </a:extLst>
          </p:cNvPr>
          <p:cNvSpPr>
            <a:spLocks noGrp="1" noChangeArrowheads="1"/>
          </p:cNvSpPr>
          <p:nvPr>
            <p:ph type="sldNum" sz="quarter" idx="12"/>
            <p:custDataLst>
              <p:tags r:id="rId3"/>
            </p:custDataLst>
          </p:nvPr>
        </p:nvSpPr>
        <p:spPr>
          <a:ln/>
        </p:spPr>
        <p:txBody>
          <a:bodyPr/>
          <a:lstStyle>
            <a:lvl1pPr>
              <a:defRPr/>
            </a:lvl1pPr>
          </a:lstStyle>
          <a:p>
            <a:fld id="{7D442EAD-0988-1346-A3CA-B3FB57654FD1}" type="slidenum">
              <a:rPr lang="en-US" altLang="en-US"/>
              <a:pPr/>
              <a:t>‹#›</a:t>
            </a:fld>
            <a:endParaRPr lang="en-US" altLang="en-US"/>
          </a:p>
        </p:txBody>
      </p:sp>
    </p:spTree>
    <p:extLst>
      <p:ext uri="{BB962C8B-B14F-4D97-AF65-F5344CB8AC3E}">
        <p14:creationId xmlns:p14="http://schemas.microsoft.com/office/powerpoint/2010/main" val="14327769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tags" Target="../tags/tag314.xml"/><Relationship Id="rId18" Type="http://schemas.openxmlformats.org/officeDocument/2006/relationships/tags" Target="../tags/tag319.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17" Type="http://schemas.openxmlformats.org/officeDocument/2006/relationships/tags" Target="../tags/tag318.xml"/><Relationship Id="rId2" Type="http://schemas.openxmlformats.org/officeDocument/2006/relationships/slideLayout" Target="../slideLayouts/slideLayout101.xml"/><Relationship Id="rId16" Type="http://schemas.openxmlformats.org/officeDocument/2006/relationships/tags" Target="../tags/tag317.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tags" Target="../tags/tag316.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tags" Target="../tags/tag315.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tags" Target="../tags/tag353.xml"/><Relationship Id="rId18" Type="http://schemas.openxmlformats.org/officeDocument/2006/relationships/tags" Target="../tags/tag35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17" Type="http://schemas.openxmlformats.org/officeDocument/2006/relationships/tags" Target="../tags/tag357.xml"/><Relationship Id="rId2" Type="http://schemas.openxmlformats.org/officeDocument/2006/relationships/slideLayout" Target="../slideLayouts/slideLayout112.xml"/><Relationship Id="rId16" Type="http://schemas.openxmlformats.org/officeDocument/2006/relationships/tags" Target="../tags/tag356.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tags" Target="../tags/tag35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tags" Target="../tags/tag35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tags" Target="../tags/tag392.xml"/><Relationship Id="rId18" Type="http://schemas.openxmlformats.org/officeDocument/2006/relationships/tags" Target="../tags/tag397.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17" Type="http://schemas.openxmlformats.org/officeDocument/2006/relationships/tags" Target="../tags/tag396.xml"/><Relationship Id="rId2" Type="http://schemas.openxmlformats.org/officeDocument/2006/relationships/slideLayout" Target="../slideLayouts/slideLayout123.xml"/><Relationship Id="rId16" Type="http://schemas.openxmlformats.org/officeDocument/2006/relationships/tags" Target="../tags/tag395.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5" Type="http://schemas.openxmlformats.org/officeDocument/2006/relationships/tags" Target="../tags/tag394.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tags" Target="../tags/tag393.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ags" Target="../tags/tag431.xml"/><Relationship Id="rId18" Type="http://schemas.openxmlformats.org/officeDocument/2006/relationships/tags" Target="../tags/tag436.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17" Type="http://schemas.openxmlformats.org/officeDocument/2006/relationships/tags" Target="../tags/tag435.xml"/><Relationship Id="rId2" Type="http://schemas.openxmlformats.org/officeDocument/2006/relationships/slideLayout" Target="../slideLayouts/slideLayout134.xml"/><Relationship Id="rId16" Type="http://schemas.openxmlformats.org/officeDocument/2006/relationships/tags" Target="../tags/tag4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tags" Target="../tags/tag433.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tags" Target="../tags/tag43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6.xml"/><Relationship Id="rId2" Type="http://schemas.openxmlformats.org/officeDocument/2006/relationships/slideLayout" Target="../slideLayouts/slideLayout13.xml"/><Relationship Id="rId16" Type="http://schemas.openxmlformats.org/officeDocument/2006/relationships/tags" Target="../tags/tag5.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4.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41.xml"/><Relationship Id="rId18" Type="http://schemas.openxmlformats.org/officeDocument/2006/relationships/tags" Target="../tags/tag46.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tags" Target="../tags/tag45.xml"/><Relationship Id="rId2" Type="http://schemas.openxmlformats.org/officeDocument/2006/relationships/slideLayout" Target="../slideLayouts/slideLayout24.xml"/><Relationship Id="rId16" Type="http://schemas.openxmlformats.org/officeDocument/2006/relationships/tags" Target="../tags/tag4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ags" Target="../tags/tag4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ags" Target="../tags/tag80.xml"/><Relationship Id="rId18" Type="http://schemas.openxmlformats.org/officeDocument/2006/relationships/tags" Target="../tags/tag85.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tags" Target="../tags/tag84.xml"/><Relationship Id="rId2" Type="http://schemas.openxmlformats.org/officeDocument/2006/relationships/slideLayout" Target="../slideLayouts/slideLayout35.xml"/><Relationship Id="rId16" Type="http://schemas.openxmlformats.org/officeDocument/2006/relationships/tags" Target="../tags/tag8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tags" Target="../tags/tag82.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ags" Target="../tags/tag8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ags" Target="../tags/tag119.xml"/><Relationship Id="rId18" Type="http://schemas.openxmlformats.org/officeDocument/2006/relationships/tags" Target="../tags/tag124.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tags" Target="../tags/tag123.xml"/><Relationship Id="rId2" Type="http://schemas.openxmlformats.org/officeDocument/2006/relationships/slideLayout" Target="../slideLayouts/slideLayout46.xml"/><Relationship Id="rId16" Type="http://schemas.openxmlformats.org/officeDocument/2006/relationships/tags" Target="../tags/tag122.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tags" Target="../tags/tag121.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ags" Target="../tags/tag12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ags" Target="../tags/tag158.xml"/><Relationship Id="rId18" Type="http://schemas.openxmlformats.org/officeDocument/2006/relationships/tags" Target="../tags/tag1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17" Type="http://schemas.openxmlformats.org/officeDocument/2006/relationships/tags" Target="../tags/tag162.xml"/><Relationship Id="rId2" Type="http://schemas.openxmlformats.org/officeDocument/2006/relationships/slideLayout" Target="../slideLayouts/slideLayout57.xml"/><Relationship Id="rId16" Type="http://schemas.openxmlformats.org/officeDocument/2006/relationships/tags" Target="../tags/tag161.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tags" Target="../tags/tag1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ags" Target="../tags/tag1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ags" Target="../tags/tag197.xml"/><Relationship Id="rId18" Type="http://schemas.openxmlformats.org/officeDocument/2006/relationships/tags" Target="../tags/tag202.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17" Type="http://schemas.openxmlformats.org/officeDocument/2006/relationships/tags" Target="../tags/tag201.xml"/><Relationship Id="rId2" Type="http://schemas.openxmlformats.org/officeDocument/2006/relationships/slideLayout" Target="../slideLayouts/slideLayout68.xml"/><Relationship Id="rId16" Type="http://schemas.openxmlformats.org/officeDocument/2006/relationships/tags" Target="../tags/tag200.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tags" Target="../tags/tag199.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tags" Target="../tags/tag19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ags" Target="../tags/tag236.xml"/><Relationship Id="rId18" Type="http://schemas.openxmlformats.org/officeDocument/2006/relationships/tags" Target="../tags/tag241.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17" Type="http://schemas.openxmlformats.org/officeDocument/2006/relationships/tags" Target="../tags/tag240.xml"/><Relationship Id="rId2" Type="http://schemas.openxmlformats.org/officeDocument/2006/relationships/slideLayout" Target="../slideLayouts/slideLayout79.xml"/><Relationship Id="rId16" Type="http://schemas.openxmlformats.org/officeDocument/2006/relationships/tags" Target="../tags/tag23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tags" Target="../tags/tag238.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tags" Target="../tags/tag23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ags" Target="../tags/tag275.xml"/><Relationship Id="rId18" Type="http://schemas.openxmlformats.org/officeDocument/2006/relationships/tags" Target="../tags/tag280.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17" Type="http://schemas.openxmlformats.org/officeDocument/2006/relationships/tags" Target="../tags/tag279.xml"/><Relationship Id="rId2" Type="http://schemas.openxmlformats.org/officeDocument/2006/relationships/slideLayout" Target="../slideLayouts/slideLayout90.xml"/><Relationship Id="rId16" Type="http://schemas.openxmlformats.org/officeDocument/2006/relationships/tags" Target="../tags/tag278.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tags" Target="../tags/tag277.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tags" Target="../tags/tag2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3E665EE-C8FE-2F14-9D02-3FE3F7A6D31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04EEB1E-4BC1-E921-2A41-827BC1478AC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Date Placeholder 3">
            <a:extLst>
              <a:ext uri="{FF2B5EF4-FFF2-40B4-BE49-F238E27FC236}">
                <a16:creationId xmlns:a16="http://schemas.microsoft.com/office/drawing/2014/main" id="{C5694C02-03E2-B2BF-CC95-9C65FD941B51}"/>
              </a:ext>
            </a:extLst>
          </p:cNvPr>
          <p:cNvSpPr>
            <a:spLocks noGrp="1" noChangeArrowheads="1"/>
          </p:cNvSpPr>
          <p:nvPr>
            <p:ph type="dt" sz="half" idx="2"/>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1029" name="Footer Placeholder 4">
            <a:extLst>
              <a:ext uri="{FF2B5EF4-FFF2-40B4-BE49-F238E27FC236}">
                <a16:creationId xmlns:a16="http://schemas.microsoft.com/office/drawing/2014/main" id="{C0C9BEDF-18A0-0B02-6972-FE2128E442AC}"/>
              </a:ext>
            </a:extLst>
          </p:cNvPr>
          <p:cNvSpPr>
            <a:spLocks noGrp="1" noChangeArrowheads="1"/>
          </p:cNvSpPr>
          <p:nvPr>
            <p:ph type="ftr" sz="quarter" idx="3"/>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1030" name="Slide Number Placeholder 5">
            <a:extLst>
              <a:ext uri="{FF2B5EF4-FFF2-40B4-BE49-F238E27FC236}">
                <a16:creationId xmlns:a16="http://schemas.microsoft.com/office/drawing/2014/main" id="{E3E452A4-7DEB-3F26-A140-77E3A8CC37CD}"/>
              </a:ext>
            </a:extLst>
          </p:cNvPr>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7005CA2-0C98-024D-8FC0-759631100BB6}" type="slidenum">
              <a:rPr lang="en-US" altLang="en-US"/>
              <a:pPr/>
              <a:t>‹#›</a:t>
            </a:fld>
            <a:endParaRPr lang="en-US" altLang="en-US"/>
          </a:p>
        </p:txBody>
      </p:sp>
      <p:sp>
        <p:nvSpPr>
          <p:cNvPr id="1031" name="Date Placeholder 3">
            <a:extLst>
              <a:ext uri="{FF2B5EF4-FFF2-40B4-BE49-F238E27FC236}">
                <a16:creationId xmlns:a16="http://schemas.microsoft.com/office/drawing/2014/main" id="{E71980AD-9A47-67B3-430C-099A4EB6C60D}"/>
              </a:ext>
            </a:extLst>
          </p:cNvPr>
          <p:cNvSpPr>
            <a:spLocks noChangeArrowheads="1"/>
          </p:cNvSpPr>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Tree>
  </p:cSld>
  <p:clrMap bg1="lt1" tx1="dk1" bg2="lt2" tx2="dk2" accent1="accent1" accent2="accent2" accent3="accent3" accent4="accent4" accent5="accent5" accent6="accent6" hlink="hlink" folHlink="folHlink"/>
  <p:sldLayoutIdLst>
    <p:sldLayoutId id="2147484450"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Date Placeholder 3">
            <a:extLst>
              <a:ext uri="{FF2B5EF4-FFF2-40B4-BE49-F238E27FC236}">
                <a16:creationId xmlns:a16="http://schemas.microsoft.com/office/drawing/2014/main" id="{1DFCB472-AE33-222C-DBCA-EF38C5144DAE}"/>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10243" name="Title Placeholder 1">
            <a:extLst>
              <a:ext uri="{FF2B5EF4-FFF2-40B4-BE49-F238E27FC236}">
                <a16:creationId xmlns:a16="http://schemas.microsoft.com/office/drawing/2014/main" id="{AE1A7D5E-58BB-6503-B203-6CD1C98B0BF8}"/>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4" name="Text Placeholder 2">
            <a:extLst>
              <a:ext uri="{FF2B5EF4-FFF2-40B4-BE49-F238E27FC236}">
                <a16:creationId xmlns:a16="http://schemas.microsoft.com/office/drawing/2014/main" id="{CC228A79-53FB-0E8B-884D-ACC6E61E1DC2}"/>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5" name="Date Placeholder 4">
            <a:extLst>
              <a:ext uri="{FF2B5EF4-FFF2-40B4-BE49-F238E27FC236}">
                <a16:creationId xmlns:a16="http://schemas.microsoft.com/office/drawing/2014/main" id="{7B473579-1C59-1B0A-0BDA-9DC669BD01AC}"/>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10246" name="Footer Placeholder 5">
            <a:extLst>
              <a:ext uri="{FF2B5EF4-FFF2-40B4-BE49-F238E27FC236}">
                <a16:creationId xmlns:a16="http://schemas.microsoft.com/office/drawing/2014/main" id="{2745A281-73BC-500E-7137-C6DDD1763391}"/>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10247" name="Slide Number Placeholder 6">
            <a:extLst>
              <a:ext uri="{FF2B5EF4-FFF2-40B4-BE49-F238E27FC236}">
                <a16:creationId xmlns:a16="http://schemas.microsoft.com/office/drawing/2014/main" id="{163965A2-F6CA-2FBD-DBF9-968CC5C43E3C}"/>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85A5EF0-D331-4940-9032-B5861D737FB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7530BD94-7760-E3A1-C7F6-AC9E3585710F}"/>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11267" name="Title Placeholder 1">
            <a:extLst>
              <a:ext uri="{FF2B5EF4-FFF2-40B4-BE49-F238E27FC236}">
                <a16:creationId xmlns:a16="http://schemas.microsoft.com/office/drawing/2014/main" id="{12DF7584-FE31-E2A5-1B5D-F41483D1D831}"/>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8" name="Text Placeholder 2">
            <a:extLst>
              <a:ext uri="{FF2B5EF4-FFF2-40B4-BE49-F238E27FC236}">
                <a16:creationId xmlns:a16="http://schemas.microsoft.com/office/drawing/2014/main" id="{8EC51E95-C451-EE3A-7A2A-546B3C5C0D2B}"/>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9" name="Date Placeholder 3">
            <a:extLst>
              <a:ext uri="{FF2B5EF4-FFF2-40B4-BE49-F238E27FC236}">
                <a16:creationId xmlns:a16="http://schemas.microsoft.com/office/drawing/2014/main" id="{ED8A84E5-0905-E5D5-BCE9-5476FF71D244}"/>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11270" name="Footer Placeholder 4">
            <a:extLst>
              <a:ext uri="{FF2B5EF4-FFF2-40B4-BE49-F238E27FC236}">
                <a16:creationId xmlns:a16="http://schemas.microsoft.com/office/drawing/2014/main" id="{35B48D9B-05D5-1353-70D7-B3BD4A9CFB46}"/>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11271" name="Slide Number Placeholder 5">
            <a:extLst>
              <a:ext uri="{FF2B5EF4-FFF2-40B4-BE49-F238E27FC236}">
                <a16:creationId xmlns:a16="http://schemas.microsoft.com/office/drawing/2014/main" id="{F4478143-9850-F3FB-BF39-8728E5330B2C}"/>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4E5767B-756F-2444-AD11-493F534A054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60"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5343A58B-AF58-D162-785A-F92237AE928D}"/>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12291" name="Title Placeholder 1">
            <a:extLst>
              <a:ext uri="{FF2B5EF4-FFF2-40B4-BE49-F238E27FC236}">
                <a16:creationId xmlns:a16="http://schemas.microsoft.com/office/drawing/2014/main" id="{61D5132F-A931-11A4-60F0-ECEB91E2D1D2}"/>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292" name="Text Placeholder 2">
            <a:extLst>
              <a:ext uri="{FF2B5EF4-FFF2-40B4-BE49-F238E27FC236}">
                <a16:creationId xmlns:a16="http://schemas.microsoft.com/office/drawing/2014/main" id="{8DD69453-B8C4-D3B0-2E12-F7B9775BE803}"/>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3" name="Date Placeholder 3">
            <a:extLst>
              <a:ext uri="{FF2B5EF4-FFF2-40B4-BE49-F238E27FC236}">
                <a16:creationId xmlns:a16="http://schemas.microsoft.com/office/drawing/2014/main" id="{DA3267CB-09E9-A796-068B-1DEA83756C67}"/>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12294" name="Footer Placeholder 4">
            <a:extLst>
              <a:ext uri="{FF2B5EF4-FFF2-40B4-BE49-F238E27FC236}">
                <a16:creationId xmlns:a16="http://schemas.microsoft.com/office/drawing/2014/main" id="{B2A79B5F-9C55-5468-0795-5E01AD10E353}"/>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12295" name="Slide Number Placeholder 5">
            <a:extLst>
              <a:ext uri="{FF2B5EF4-FFF2-40B4-BE49-F238E27FC236}">
                <a16:creationId xmlns:a16="http://schemas.microsoft.com/office/drawing/2014/main" id="{0255E43A-2BCF-2B74-5980-9F69E3B64C07}"/>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0A8730-6C40-614D-AB86-440A43B8871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1" r:id="rId1"/>
    <p:sldLayoutId id="2147484572" r:id="rId2"/>
    <p:sldLayoutId id="2147484573" r:id="rId3"/>
    <p:sldLayoutId id="2147484574" r:id="rId4"/>
    <p:sldLayoutId id="2147484575" r:id="rId5"/>
    <p:sldLayoutId id="2147484576" r:id="rId6"/>
    <p:sldLayoutId id="2147484577" r:id="rId7"/>
    <p:sldLayoutId id="2147484578" r:id="rId8"/>
    <p:sldLayoutId id="2147484579" r:id="rId9"/>
    <p:sldLayoutId id="2147484580" r:id="rId10"/>
    <p:sldLayoutId id="2147484581"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59FE5B21-2CCB-A661-0B30-26883105304D}"/>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13315" name="Title Placeholder 1">
            <a:extLst>
              <a:ext uri="{FF2B5EF4-FFF2-40B4-BE49-F238E27FC236}">
                <a16:creationId xmlns:a16="http://schemas.microsoft.com/office/drawing/2014/main" id="{72139F81-ECD8-E00B-13AB-CC40D5A030FA}"/>
              </a:ext>
            </a:extLst>
          </p:cNvPr>
          <p:cNvSpPr txBox="1">
            <a:spLocks noChangeArrowheads="1"/>
          </p:cNvSpPr>
          <p:nvPr>
            <p:custDataLst>
              <p:tags r:id="rId14"/>
            </p:custDataLst>
          </p:nvPr>
        </p:nvSpPr>
        <p:spPr bwMode="auto">
          <a:xfrm>
            <a:off x="457200" y="350838"/>
            <a:ext cx="8229600" cy="1020762"/>
          </a:xfrm>
          <a:prstGeom prst="rect">
            <a:avLst/>
          </a:prstGeom>
          <a:noFill/>
          <a:ln w="9525" cap="flat" cmpd="sng" algn="ctr">
            <a:noFill/>
            <a:prstDash val="solid"/>
            <a:round/>
            <a:headEnd type="none" w="med" len="med"/>
            <a:tailEnd type="none" w="med" len="med"/>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r>
              <a:rPr lang="en-US" altLang="en-US" sz="3000" i="1">
                <a:ln w="9525" cap="flat" cmpd="sng" algn="ctr">
                  <a:noFill/>
                  <a:prstDash val="solid"/>
                  <a:round/>
                  <a:headEnd type="none" w="med" len="med"/>
                  <a:tailEnd type="none" w="med" len="med"/>
                </a:ln>
                <a:solidFill>
                  <a:srgbClr val="000000"/>
                </a:solidFill>
                <a:latin typeface="Times New Roman" pitchFamily="18" charset="0"/>
                <a:sym typeface="Wingdings"/>
              </a:rPr>
              <a:t>SCM6 White Label Figure</a:t>
            </a:r>
          </a:p>
        </p:txBody>
      </p:sp>
      <p:sp>
        <p:nvSpPr>
          <p:cNvPr id="13316" name="Footer Placeholder 4">
            <a:extLst>
              <a:ext uri="{FF2B5EF4-FFF2-40B4-BE49-F238E27FC236}">
                <a16:creationId xmlns:a16="http://schemas.microsoft.com/office/drawing/2014/main" id="{3C93A452-0117-A74E-C3CC-5FB27127EFC1}"/>
              </a:ext>
            </a:extLst>
          </p:cNvPr>
          <p:cNvSpPr txBox="1">
            <a:spLocks noChangeArrowheads="1"/>
          </p:cNvSpPr>
          <p:nvPr>
            <p:custDataLst>
              <p:tags r:id="rId15"/>
            </p:custDataLst>
          </p:nvPr>
        </p:nvSpPr>
        <p:spPr bwMode="auto">
          <a:xfrm>
            <a:off x="3124200" y="6248400"/>
            <a:ext cx="3886200" cy="365125"/>
          </a:xfrm>
          <a:prstGeom prst="rect">
            <a:avLst/>
          </a:prstGeom>
          <a:noFill/>
          <a:ln w="9525" cap="flat" cmpd="sng" algn="ctr">
            <a:noFill/>
            <a:prstDash val="solid"/>
            <a:round/>
            <a:headEnd type="none" w="med" len="med"/>
            <a:tailEnd type="none" w="med" len="med"/>
          </a:ln>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solidFill>
                  <a:srgbClr val="898989"/>
                </a:solidFill>
              </a:rPr>
              <a:t>Copyright © The Publisher. All rights reserved.</a:t>
            </a:r>
          </a:p>
        </p:txBody>
      </p:sp>
      <p:sp>
        <p:nvSpPr>
          <p:cNvPr id="13317" name="Title Placeholder 1">
            <a:extLst>
              <a:ext uri="{FF2B5EF4-FFF2-40B4-BE49-F238E27FC236}">
                <a16:creationId xmlns:a16="http://schemas.microsoft.com/office/drawing/2014/main" id="{88B60C85-3C4F-4DAA-640E-383D2AEB6815}"/>
              </a:ext>
            </a:extLst>
          </p:cNvPr>
          <p:cNvSpPr>
            <a:spLocks noGrp="1" noChangeArrowheads="1"/>
          </p:cNvSpPr>
          <p:nvPr>
            <p:ph type="title"/>
            <p:custDataLst>
              <p:tags r:id="rId16"/>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8" name="Text Placeholder 2">
            <a:extLst>
              <a:ext uri="{FF2B5EF4-FFF2-40B4-BE49-F238E27FC236}">
                <a16:creationId xmlns:a16="http://schemas.microsoft.com/office/drawing/2014/main" id="{8139CFE7-3024-4509-94CA-9C10ECAA9674}"/>
              </a:ext>
            </a:extLst>
          </p:cNvPr>
          <p:cNvSpPr>
            <a:spLocks noGrp="1" noChangeArrowheads="1"/>
          </p:cNvSpPr>
          <p:nvPr>
            <p:ph type="body" idx="1"/>
            <p:custDataLst>
              <p:tags r:id="rId17"/>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9" name="Date Placeholder 3">
            <a:extLst>
              <a:ext uri="{FF2B5EF4-FFF2-40B4-BE49-F238E27FC236}">
                <a16:creationId xmlns:a16="http://schemas.microsoft.com/office/drawing/2014/main" id="{1B9C4F41-E3D3-ADDF-D03A-90246E5BBA48}"/>
              </a:ext>
            </a:extLst>
          </p:cNvPr>
          <p:cNvSpPr>
            <a:spLocks noGrp="1" noChangeArrowheads="1"/>
          </p:cNvSpPr>
          <p:nvPr>
            <p:ph type="dt" sz="half" idx="2"/>
            <p:custDataLst>
              <p:tags r:id="rId18"/>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Tree>
  </p:cSld>
  <p:clrMap bg1="lt1" tx1="dk1" bg2="lt2" tx2="dk2" accent1="accent1" accent2="accent2" accent3="accent3" accent4="accent4" accent5="accent5" accent6="accent6" hlink="hlink" folHlink="folHlink"/>
  <p:sldLayoutIdLst>
    <p:sldLayoutId id="2147484582" r:id="rId1"/>
    <p:sldLayoutId id="2147484583" r:id="rId2"/>
    <p:sldLayoutId id="2147484584" r:id="rId3"/>
    <p:sldLayoutId id="2147484585" r:id="rId4"/>
    <p:sldLayoutId id="2147484586" r:id="rId5"/>
    <p:sldLayoutId id="2147484587" r:id="rId6"/>
    <p:sldLayoutId id="2147484588" r:id="rId7"/>
    <p:sldLayoutId id="2147484589" r:id="rId8"/>
    <p:sldLayoutId id="2147484590" r:id="rId9"/>
    <p:sldLayoutId id="2147484591" r:id="rId10"/>
    <p:sldLayoutId id="2147484592"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Date Placeholder 3">
            <a:extLst>
              <a:ext uri="{FF2B5EF4-FFF2-40B4-BE49-F238E27FC236}">
                <a16:creationId xmlns:a16="http://schemas.microsoft.com/office/drawing/2014/main" id="{0F334334-B759-B5F3-C613-B433E90DB721}"/>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2051" name="Title Placeholder 1">
            <a:extLst>
              <a:ext uri="{FF2B5EF4-FFF2-40B4-BE49-F238E27FC236}">
                <a16:creationId xmlns:a16="http://schemas.microsoft.com/office/drawing/2014/main" id="{1D530779-ED89-5F6E-D8AA-A0E9DDF8DA4D}"/>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a:extLst>
              <a:ext uri="{FF2B5EF4-FFF2-40B4-BE49-F238E27FC236}">
                <a16:creationId xmlns:a16="http://schemas.microsoft.com/office/drawing/2014/main" id="{77B6CC89-A051-CC3A-A0BB-E038C842D84D}"/>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3" name="Date Placeholder 3">
            <a:extLst>
              <a:ext uri="{FF2B5EF4-FFF2-40B4-BE49-F238E27FC236}">
                <a16:creationId xmlns:a16="http://schemas.microsoft.com/office/drawing/2014/main" id="{A5429A35-1F22-D426-30BA-93AB597D8076}"/>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2054" name="Footer Placeholder 4">
            <a:extLst>
              <a:ext uri="{FF2B5EF4-FFF2-40B4-BE49-F238E27FC236}">
                <a16:creationId xmlns:a16="http://schemas.microsoft.com/office/drawing/2014/main" id="{DCE7EF57-4332-088F-3D87-639837A140C6}"/>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2055" name="Slide Number Placeholder 5">
            <a:extLst>
              <a:ext uri="{FF2B5EF4-FFF2-40B4-BE49-F238E27FC236}">
                <a16:creationId xmlns:a16="http://schemas.microsoft.com/office/drawing/2014/main" id="{C0992C08-F157-B4AF-4F5E-D3BC6AD33CC9}"/>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A6BB016-EBF6-C74E-A951-5971FF69FE2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61" r:id="rId1"/>
    <p:sldLayoutId id="2147484462" r:id="rId2"/>
    <p:sldLayoutId id="2147484463" r:id="rId3"/>
    <p:sldLayoutId id="2147484464" r:id="rId4"/>
    <p:sldLayoutId id="2147484465" r:id="rId5"/>
    <p:sldLayoutId id="2147484466" r:id="rId6"/>
    <p:sldLayoutId id="2147484467" r:id="rId7"/>
    <p:sldLayoutId id="2147484468" r:id="rId8"/>
    <p:sldLayoutId id="2147484469" r:id="rId9"/>
    <p:sldLayoutId id="2147484470" r:id="rId10"/>
    <p:sldLayoutId id="2147484471"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Date Placeholder 3">
            <a:extLst>
              <a:ext uri="{FF2B5EF4-FFF2-40B4-BE49-F238E27FC236}">
                <a16:creationId xmlns:a16="http://schemas.microsoft.com/office/drawing/2014/main" id="{8937C980-3237-CA58-974B-A04B1AA1C19A}"/>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3075" name="Title Placeholder 1">
            <a:extLst>
              <a:ext uri="{FF2B5EF4-FFF2-40B4-BE49-F238E27FC236}">
                <a16:creationId xmlns:a16="http://schemas.microsoft.com/office/drawing/2014/main" id="{602CCF2C-8FF9-6A36-CAFA-04A81EE6DA76}"/>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6" name="Text Placeholder 2">
            <a:extLst>
              <a:ext uri="{FF2B5EF4-FFF2-40B4-BE49-F238E27FC236}">
                <a16:creationId xmlns:a16="http://schemas.microsoft.com/office/drawing/2014/main" id="{58C69497-4150-140B-BCF9-DE7ABC7A77FD}"/>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7" name="Date Placeholder 3">
            <a:extLst>
              <a:ext uri="{FF2B5EF4-FFF2-40B4-BE49-F238E27FC236}">
                <a16:creationId xmlns:a16="http://schemas.microsoft.com/office/drawing/2014/main" id="{61733810-0436-91C8-C3A6-AD9A21F70E54}"/>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3078" name="Footer Placeholder 4">
            <a:extLst>
              <a:ext uri="{FF2B5EF4-FFF2-40B4-BE49-F238E27FC236}">
                <a16:creationId xmlns:a16="http://schemas.microsoft.com/office/drawing/2014/main" id="{0BA336BB-4D6E-135B-CD18-BCC9DA982BEF}"/>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3079" name="Slide Number Placeholder 5">
            <a:extLst>
              <a:ext uri="{FF2B5EF4-FFF2-40B4-BE49-F238E27FC236}">
                <a16:creationId xmlns:a16="http://schemas.microsoft.com/office/drawing/2014/main" id="{C5621A11-7369-633A-392F-EB6CBC396A33}"/>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91B6E1F-5D84-1D4D-8B83-CFB8E59CB84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Date Placeholder 3">
            <a:extLst>
              <a:ext uri="{FF2B5EF4-FFF2-40B4-BE49-F238E27FC236}">
                <a16:creationId xmlns:a16="http://schemas.microsoft.com/office/drawing/2014/main" id="{2766E2B1-FC7F-56C2-319B-07D1FE6A94F7}"/>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4099" name="Title Placeholder 1">
            <a:extLst>
              <a:ext uri="{FF2B5EF4-FFF2-40B4-BE49-F238E27FC236}">
                <a16:creationId xmlns:a16="http://schemas.microsoft.com/office/drawing/2014/main" id="{B1A434C8-EE41-8403-D8AB-1D050BA3140E}"/>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Text Placeholder 2">
            <a:extLst>
              <a:ext uri="{FF2B5EF4-FFF2-40B4-BE49-F238E27FC236}">
                <a16:creationId xmlns:a16="http://schemas.microsoft.com/office/drawing/2014/main" id="{3654295D-ACA8-AAA8-10D0-E40A6F8CA4B9}"/>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1" name="Date Placeholder 3">
            <a:extLst>
              <a:ext uri="{FF2B5EF4-FFF2-40B4-BE49-F238E27FC236}">
                <a16:creationId xmlns:a16="http://schemas.microsoft.com/office/drawing/2014/main" id="{FD8BDC76-19F5-5B06-1BE5-2CC2BD8E9F45}"/>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4102" name="Footer Placeholder 4">
            <a:extLst>
              <a:ext uri="{FF2B5EF4-FFF2-40B4-BE49-F238E27FC236}">
                <a16:creationId xmlns:a16="http://schemas.microsoft.com/office/drawing/2014/main" id="{8E6DF870-A002-8C91-55B7-B203480D98E0}"/>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4103" name="Slide Number Placeholder 5">
            <a:extLst>
              <a:ext uri="{FF2B5EF4-FFF2-40B4-BE49-F238E27FC236}">
                <a16:creationId xmlns:a16="http://schemas.microsoft.com/office/drawing/2014/main" id="{E2355BBF-3659-EE3D-9610-92341920C3E5}"/>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7562A86-6C42-7E47-A5D1-9093301896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B50D1854-D2CD-8BD6-E58F-08622EC0CA9E}"/>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5123" name="Title Placeholder 1">
            <a:extLst>
              <a:ext uri="{FF2B5EF4-FFF2-40B4-BE49-F238E27FC236}">
                <a16:creationId xmlns:a16="http://schemas.microsoft.com/office/drawing/2014/main" id="{316FEBB9-2D1B-F632-2845-7453E005B838}"/>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4" name="Text Placeholder 2">
            <a:extLst>
              <a:ext uri="{FF2B5EF4-FFF2-40B4-BE49-F238E27FC236}">
                <a16:creationId xmlns:a16="http://schemas.microsoft.com/office/drawing/2014/main" id="{F0DA93C9-80FE-1F7C-C885-0654789DF025}"/>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5" name="Date Placeholder 4">
            <a:extLst>
              <a:ext uri="{FF2B5EF4-FFF2-40B4-BE49-F238E27FC236}">
                <a16:creationId xmlns:a16="http://schemas.microsoft.com/office/drawing/2014/main" id="{1BC7C38C-1729-CB90-8F51-153CB445B197}"/>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5126" name="Footer Placeholder 5">
            <a:extLst>
              <a:ext uri="{FF2B5EF4-FFF2-40B4-BE49-F238E27FC236}">
                <a16:creationId xmlns:a16="http://schemas.microsoft.com/office/drawing/2014/main" id="{2977E3EF-F372-FA1A-522F-3C1637CCEEDA}"/>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5127" name="Slide Number Placeholder 6">
            <a:extLst>
              <a:ext uri="{FF2B5EF4-FFF2-40B4-BE49-F238E27FC236}">
                <a16:creationId xmlns:a16="http://schemas.microsoft.com/office/drawing/2014/main" id="{7E0EF513-130F-93FE-DC12-183E2799414C}"/>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BA23318-AF26-B140-BFA0-E2E6E5EC89E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94" r:id="rId1"/>
    <p:sldLayoutId id="2147484495" r:id="rId2"/>
    <p:sldLayoutId id="2147484496" r:id="rId3"/>
    <p:sldLayoutId id="2147484497" r:id="rId4"/>
    <p:sldLayoutId id="2147484498" r:id="rId5"/>
    <p:sldLayoutId id="2147484499" r:id="rId6"/>
    <p:sldLayoutId id="2147484500" r:id="rId7"/>
    <p:sldLayoutId id="2147484501" r:id="rId8"/>
    <p:sldLayoutId id="2147484502" r:id="rId9"/>
    <p:sldLayoutId id="2147484503" r:id="rId10"/>
    <p:sldLayoutId id="2147484504"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B3682E60-06E9-10C7-567A-110A33897573}"/>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6147" name="Title Placeholder 1">
            <a:extLst>
              <a:ext uri="{FF2B5EF4-FFF2-40B4-BE49-F238E27FC236}">
                <a16:creationId xmlns:a16="http://schemas.microsoft.com/office/drawing/2014/main" id="{C7A3D58D-73A1-742C-2EFE-B3936F304444}"/>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8" name="Text Placeholder 2">
            <a:extLst>
              <a:ext uri="{FF2B5EF4-FFF2-40B4-BE49-F238E27FC236}">
                <a16:creationId xmlns:a16="http://schemas.microsoft.com/office/drawing/2014/main" id="{54C20673-0F4A-B64C-1818-C6A6D4C24EFD}"/>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9" name="Date Placeholder 6">
            <a:extLst>
              <a:ext uri="{FF2B5EF4-FFF2-40B4-BE49-F238E27FC236}">
                <a16:creationId xmlns:a16="http://schemas.microsoft.com/office/drawing/2014/main" id="{E4B8F8D1-70B8-451A-D453-391166589D5F}"/>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6150" name="Footer Placeholder 7">
            <a:extLst>
              <a:ext uri="{FF2B5EF4-FFF2-40B4-BE49-F238E27FC236}">
                <a16:creationId xmlns:a16="http://schemas.microsoft.com/office/drawing/2014/main" id="{009E1E84-CDE0-FB55-AD79-35F022E98F63}"/>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6151" name="Slide Number Placeholder 8">
            <a:extLst>
              <a:ext uri="{FF2B5EF4-FFF2-40B4-BE49-F238E27FC236}">
                <a16:creationId xmlns:a16="http://schemas.microsoft.com/office/drawing/2014/main" id="{3F5B868C-A18F-4099-8C52-9324DA075646}"/>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3766C23-EFEB-A54D-914D-F09E538279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05" r:id="rId1"/>
    <p:sldLayoutId id="2147484506" r:id="rId2"/>
    <p:sldLayoutId id="2147484507" r:id="rId3"/>
    <p:sldLayoutId id="2147484508" r:id="rId4"/>
    <p:sldLayoutId id="2147484509" r:id="rId5"/>
    <p:sldLayoutId id="2147484510" r:id="rId6"/>
    <p:sldLayoutId id="2147484511" r:id="rId7"/>
    <p:sldLayoutId id="2147484512" r:id="rId8"/>
    <p:sldLayoutId id="2147484513" r:id="rId9"/>
    <p:sldLayoutId id="2147484514" r:id="rId10"/>
    <p:sldLayoutId id="2147484515"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CC4F1095-2ADE-6E5D-7C2C-3E7663980788}"/>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7171" name="Title Placeholder 1">
            <a:extLst>
              <a:ext uri="{FF2B5EF4-FFF2-40B4-BE49-F238E27FC236}">
                <a16:creationId xmlns:a16="http://schemas.microsoft.com/office/drawing/2014/main" id="{68C4C489-5502-7ECA-81D5-58E54A0E044D}"/>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2" name="Text Placeholder 2">
            <a:extLst>
              <a:ext uri="{FF2B5EF4-FFF2-40B4-BE49-F238E27FC236}">
                <a16:creationId xmlns:a16="http://schemas.microsoft.com/office/drawing/2014/main" id="{76FF682F-4885-866B-2D2B-008E26E6EB78}"/>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3" name="Date Placeholder 3">
            <a:extLst>
              <a:ext uri="{FF2B5EF4-FFF2-40B4-BE49-F238E27FC236}">
                <a16:creationId xmlns:a16="http://schemas.microsoft.com/office/drawing/2014/main" id="{B9A38969-12A0-195B-8CF9-9DB551BDCA35}"/>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7174" name="Footer Placeholder 4">
            <a:extLst>
              <a:ext uri="{FF2B5EF4-FFF2-40B4-BE49-F238E27FC236}">
                <a16:creationId xmlns:a16="http://schemas.microsoft.com/office/drawing/2014/main" id="{A4A00764-3CA3-860A-AC12-B6179F9FB57A}"/>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7175" name="Slide Number Placeholder 5">
            <a:extLst>
              <a:ext uri="{FF2B5EF4-FFF2-40B4-BE49-F238E27FC236}">
                <a16:creationId xmlns:a16="http://schemas.microsoft.com/office/drawing/2014/main" id="{3612FA59-87B1-D1BC-1E1E-6DA0A8C48E09}"/>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393DDF8-CB11-B842-B151-4CCCED48325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16" r:id="rId1"/>
    <p:sldLayoutId id="2147484517" r:id="rId2"/>
    <p:sldLayoutId id="2147484518" r:id="rId3"/>
    <p:sldLayoutId id="2147484519" r:id="rId4"/>
    <p:sldLayoutId id="2147484520" r:id="rId5"/>
    <p:sldLayoutId id="2147484521" r:id="rId6"/>
    <p:sldLayoutId id="2147484522" r:id="rId7"/>
    <p:sldLayoutId id="2147484523" r:id="rId8"/>
    <p:sldLayoutId id="2147484524" r:id="rId9"/>
    <p:sldLayoutId id="2147484525" r:id="rId10"/>
    <p:sldLayoutId id="2147484526"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1C80D2D6-D7D7-7E0D-8E55-29FE9F6FF44C}"/>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8195" name="Title Placeholder 1">
            <a:extLst>
              <a:ext uri="{FF2B5EF4-FFF2-40B4-BE49-F238E27FC236}">
                <a16:creationId xmlns:a16="http://schemas.microsoft.com/office/drawing/2014/main" id="{50F2C514-5107-7970-1FC8-22D05BB111E5}"/>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6" name="Text Placeholder 2">
            <a:extLst>
              <a:ext uri="{FF2B5EF4-FFF2-40B4-BE49-F238E27FC236}">
                <a16:creationId xmlns:a16="http://schemas.microsoft.com/office/drawing/2014/main" id="{D8D4FB9F-85AC-DF27-1113-DAB76EFCC0CC}"/>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7" name="Date Placeholder 1">
            <a:extLst>
              <a:ext uri="{FF2B5EF4-FFF2-40B4-BE49-F238E27FC236}">
                <a16:creationId xmlns:a16="http://schemas.microsoft.com/office/drawing/2014/main" id="{59D88489-CB0D-1A40-85EF-182BC64F75D9}"/>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8198" name="Footer Placeholder 2">
            <a:extLst>
              <a:ext uri="{FF2B5EF4-FFF2-40B4-BE49-F238E27FC236}">
                <a16:creationId xmlns:a16="http://schemas.microsoft.com/office/drawing/2014/main" id="{16529418-79C9-FB7C-81E4-2B1CBE27350F}"/>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8199" name="Slide Number Placeholder 3">
            <a:extLst>
              <a:ext uri="{FF2B5EF4-FFF2-40B4-BE49-F238E27FC236}">
                <a16:creationId xmlns:a16="http://schemas.microsoft.com/office/drawing/2014/main" id="{2EE5041F-8723-DDE2-0412-A6686FF94F4E}"/>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4F6920F-E5C6-FC47-BD78-CEA352575A8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CD397C85-ACB1-09D3-296F-D189E16B36E7}"/>
              </a:ext>
            </a:extLst>
          </p:cNvPr>
          <p:cNvSpPr>
            <a:spLocks noChangeArrowheads="1"/>
          </p:cNvSpPr>
          <p:nvPr>
            <p:custDataLst>
              <p:tags r:id="rId13"/>
            </p:custDataLst>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200">
              <a:solidFill>
                <a:srgbClr val="898989"/>
              </a:solidFill>
            </a:endParaRPr>
          </a:p>
        </p:txBody>
      </p:sp>
      <p:sp>
        <p:nvSpPr>
          <p:cNvPr id="9219" name="Title Placeholder 1">
            <a:extLst>
              <a:ext uri="{FF2B5EF4-FFF2-40B4-BE49-F238E27FC236}">
                <a16:creationId xmlns:a16="http://schemas.microsoft.com/office/drawing/2014/main" id="{D9806E3F-7952-8179-A890-A50E587CE8F7}"/>
              </a:ext>
            </a:extLst>
          </p:cNvPr>
          <p:cNvSpPr>
            <a:spLocks noGrp="1" noChangeArrowheads="1"/>
          </p:cNvSpPr>
          <p:nvPr>
            <p:ph type="title"/>
            <p:custDataLst>
              <p:tags r:id="rId14"/>
            </p:custDataLst>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20" name="Text Placeholder 2">
            <a:extLst>
              <a:ext uri="{FF2B5EF4-FFF2-40B4-BE49-F238E27FC236}">
                <a16:creationId xmlns:a16="http://schemas.microsoft.com/office/drawing/2014/main" id="{FCD9934C-8B99-7B04-FAEC-D354757A63A6}"/>
              </a:ext>
            </a:extLst>
          </p:cNvPr>
          <p:cNvSpPr>
            <a:spLocks noGrp="1" noChangeArrowheads="1"/>
          </p:cNvSpPr>
          <p:nvPr>
            <p:ph type="body" idx="1"/>
            <p:custDataLst>
              <p:tags r:id="rId1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1" name="Date Placeholder 4">
            <a:extLst>
              <a:ext uri="{FF2B5EF4-FFF2-40B4-BE49-F238E27FC236}">
                <a16:creationId xmlns:a16="http://schemas.microsoft.com/office/drawing/2014/main" id="{A0F0C57B-B804-0D0E-F302-433288220ABC}"/>
              </a:ext>
            </a:extLst>
          </p:cNvPr>
          <p:cNvSpPr>
            <a:spLocks noGrp="1" noChangeArrowheads="1"/>
          </p:cNvSpPr>
          <p:nvPr>
            <p:ph type="dt" sz="half" idx="2"/>
            <p:custDataLst>
              <p:tags r:id="rId16"/>
            </p:custDataLst>
          </p:nvPr>
        </p:nvSpPr>
        <p:spPr bwMode="auto">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pitchFamily="34" charset="0"/>
                <a:ea typeface="ＭＳ Ｐゴシック" pitchFamily="34" charset="-128"/>
                <a:cs typeface="Arial"/>
                <a:sym typeface="Wingdings" charset="2"/>
              </a:defRPr>
            </a:pPr>
            <a:r>
              <a:rPr lang="en-US" altLang="en-US"/>
              <a:t>Date of download:  mm/dd/yyyy</a:t>
            </a:r>
          </a:p>
        </p:txBody>
      </p:sp>
      <p:sp>
        <p:nvSpPr>
          <p:cNvPr id="9222" name="Footer Placeholder 5">
            <a:extLst>
              <a:ext uri="{FF2B5EF4-FFF2-40B4-BE49-F238E27FC236}">
                <a16:creationId xmlns:a16="http://schemas.microsoft.com/office/drawing/2014/main" id="{D9037758-F5BF-8116-6868-D5AECCFB3506}"/>
              </a:ext>
            </a:extLst>
          </p:cNvPr>
          <p:cNvSpPr>
            <a:spLocks noGrp="1" noChangeArrowheads="1"/>
          </p:cNvSpPr>
          <p:nvPr>
            <p:ph type="ftr" sz="quarter" idx="3"/>
            <p:custDataLst>
              <p:tags r:id="rId17"/>
            </p:custDataLst>
          </p:nvPr>
        </p:nvSpPr>
        <p:spPr bwMode="auto">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Copyright © 2012 American Medical Association. All rights reserved.</a:t>
            </a:r>
          </a:p>
        </p:txBody>
      </p:sp>
      <p:sp>
        <p:nvSpPr>
          <p:cNvPr id="9223" name="Slide Number Placeholder 6">
            <a:extLst>
              <a:ext uri="{FF2B5EF4-FFF2-40B4-BE49-F238E27FC236}">
                <a16:creationId xmlns:a16="http://schemas.microsoft.com/office/drawing/2014/main" id="{CD1FF7F9-EA29-115A-C011-FE1FAF37DA72}"/>
              </a:ext>
            </a:extLst>
          </p:cNvPr>
          <p:cNvSpPr>
            <a:spLocks noGrp="1" noChangeArrowheads="1"/>
          </p:cNvSpPr>
          <p:nvPr>
            <p:ph type="sldNum" sz="quarter" idx="4"/>
            <p:custDataLst>
              <p:tags r:id="rId18"/>
            </p:custDataLst>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58B8B16-4299-A746-8ADC-C1EFF10730E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38" r:id="rId1"/>
    <p:sldLayoutId id="2147484539" r:id="rId2"/>
    <p:sldLayoutId id="2147484540" r:id="rId3"/>
    <p:sldLayoutId id="2147484541" r:id="rId4"/>
    <p:sldLayoutId id="2147484542" r:id="rId5"/>
    <p:sldLayoutId id="2147484543" r:id="rId6"/>
    <p:sldLayoutId id="2147484544" r:id="rId7"/>
    <p:sldLayoutId id="2147484545" r:id="rId8"/>
    <p:sldLayoutId id="2147484546" r:id="rId9"/>
    <p:sldLayoutId id="2147484547" r:id="rId10"/>
    <p:sldLayoutId id="2147484548"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465.xml"/><Relationship Id="rId13" Type="http://schemas.openxmlformats.org/officeDocument/2006/relationships/image" Target="../media/image1.png"/><Relationship Id="rId3" Type="http://schemas.openxmlformats.org/officeDocument/2006/relationships/tags" Target="../tags/tag460.xml"/><Relationship Id="rId7" Type="http://schemas.openxmlformats.org/officeDocument/2006/relationships/tags" Target="../tags/tag464.xml"/><Relationship Id="rId12" Type="http://schemas.openxmlformats.org/officeDocument/2006/relationships/slideLayout" Target="../slideLayouts/slideLayout29.xml"/><Relationship Id="rId2" Type="http://schemas.openxmlformats.org/officeDocument/2006/relationships/tags" Target="../tags/tag459.xml"/><Relationship Id="rId1" Type="http://schemas.openxmlformats.org/officeDocument/2006/relationships/tags" Target="../tags/tag458.xml"/><Relationship Id="rId6" Type="http://schemas.openxmlformats.org/officeDocument/2006/relationships/tags" Target="../tags/tag463.xml"/><Relationship Id="rId11" Type="http://schemas.openxmlformats.org/officeDocument/2006/relationships/tags" Target="../tags/tag468.xml"/><Relationship Id="rId5" Type="http://schemas.openxmlformats.org/officeDocument/2006/relationships/tags" Target="../tags/tag462.xml"/><Relationship Id="rId10" Type="http://schemas.openxmlformats.org/officeDocument/2006/relationships/tags" Target="../tags/tag467.xml"/><Relationship Id="rId4" Type="http://schemas.openxmlformats.org/officeDocument/2006/relationships/tags" Target="../tags/tag461.xml"/><Relationship Id="rId9" Type="http://schemas.openxmlformats.org/officeDocument/2006/relationships/tags" Target="../tags/tag466.xm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4DD26981-3AB8-444B-A1F8-0D8A61FEC367}"/>
              </a:ext>
            </a:extLst>
          </p:cNvPr>
          <p:cNvSpPr>
            <a:spLocks noChangeArrowheads="1"/>
          </p:cNvSpPr>
          <p:nvPr>
            <p:custDataLst>
              <p:tags r:id="rId1"/>
            </p:custDataLst>
          </p:nvPr>
        </p:nvSpPr>
        <p:spPr bwMode="auto">
          <a:xfrm>
            <a:off x="-11113" y="6478588"/>
            <a:ext cx="9163051" cy="385762"/>
          </a:xfrm>
          <a:prstGeom prst="rect">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800"/>
          </a:p>
        </p:txBody>
      </p:sp>
      <p:sp>
        <p:nvSpPr>
          <p:cNvPr id="14339" name="Date Placeholder 3">
            <a:extLst>
              <a:ext uri="{FF2B5EF4-FFF2-40B4-BE49-F238E27FC236}">
                <a16:creationId xmlns:a16="http://schemas.microsoft.com/office/drawing/2014/main" id="{68AA470D-E3BB-8C03-674C-C00F0559B549}"/>
              </a:ext>
            </a:extLst>
          </p:cNvPr>
          <p:cNvSpPr>
            <a:spLocks noGrp="1" noChangeArrowheads="1"/>
          </p:cNvSpPr>
          <p:nvPr>
            <p:custDataLst>
              <p:tags r:id="rId2"/>
            </p:custDataLst>
          </p:nvPr>
        </p:nvSpPr>
        <p:spPr bwMode="auto">
          <a:xfrm>
            <a:off x="0" y="6472238"/>
            <a:ext cx="25400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6032" tIns="63500" rIns="127000" bIns="63500"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800">
                <a:solidFill>
                  <a:srgbClr val="002184"/>
                </a:solidFill>
                <a:latin typeface="Helvetica" pitchFamily="2" charset="0"/>
              </a:rPr>
              <a:t>Date of Download:  7/20/2023</a:t>
            </a:r>
          </a:p>
        </p:txBody>
      </p:sp>
      <p:sp>
        <p:nvSpPr>
          <p:cNvPr id="16388" name="Footer Placeholder 4">
            <a:extLst>
              <a:ext uri="{FF2B5EF4-FFF2-40B4-BE49-F238E27FC236}">
                <a16:creationId xmlns:a16="http://schemas.microsoft.com/office/drawing/2014/main" id="{F736B3C1-A247-A2BD-9A25-0C0CB65C0F00}"/>
              </a:ext>
            </a:extLst>
          </p:cNvPr>
          <p:cNvSpPr>
            <a:spLocks noGrp="1"/>
          </p:cNvSpPr>
          <p:nvPr>
            <p:custDataLst>
              <p:tags r:id="rId3"/>
            </p:custDataLst>
          </p:nvPr>
        </p:nvSpPr>
        <p:spPr>
          <a:xfrm>
            <a:off x="3105150" y="6470650"/>
            <a:ext cx="6038850" cy="385763"/>
          </a:xfrm>
          <a:prstGeom prst="rect">
            <a:avLst/>
          </a:prstGeom>
          <a:noFill/>
          <a:ln w="9525" cap="flat" cmpd="sng" algn="ctr">
            <a:noFill/>
            <a:prstDash val="solid"/>
            <a:miter lim="800000"/>
            <a:headEnd type="none" w="med" len="med"/>
            <a:tailEnd type="none" w="med" len="med"/>
          </a:ln>
        </p:spPr>
        <p:txBody>
          <a:bodyPr rIns="256032"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FontTx/>
              <a:buNone/>
            </a:pPr>
            <a:r>
              <a:rPr lang="en-US" altLang="en-US" sz="800">
                <a:solidFill>
                  <a:srgbClr val="002184"/>
                </a:solidFill>
              </a:rPr>
              <a:t>Copyright © 2023 American Academy of Pediatrics. All rights reserved.</a:t>
            </a:r>
          </a:p>
        </p:txBody>
      </p:sp>
      <p:sp>
        <p:nvSpPr>
          <p:cNvPr id="14341" name="Text Placeholder 2">
            <a:extLst>
              <a:ext uri="{FF2B5EF4-FFF2-40B4-BE49-F238E27FC236}">
                <a16:creationId xmlns:a16="http://schemas.microsoft.com/office/drawing/2014/main" id="{C272546E-BAA0-2939-5669-815976443D33}"/>
              </a:ext>
            </a:extLst>
          </p:cNvPr>
          <p:cNvSpPr>
            <a:spLocks noChangeArrowheads="1"/>
          </p:cNvSpPr>
          <p:nvPr>
            <p:custDataLst>
              <p:tags r:id="rId4"/>
            </p:custDataLst>
          </p:nvPr>
        </p:nvSpPr>
        <p:spPr bwMode="auto">
          <a:xfrm>
            <a:off x="2540000" y="119063"/>
            <a:ext cx="63674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7160" rIns="137160" bIns="0"/>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300">
                <a:latin typeface="Helvetica" pitchFamily="2" charset="0"/>
              </a:rPr>
              <a:t>From: </a:t>
            </a:r>
            <a:r>
              <a:rPr lang="en-US" altLang="en-US" sz="1300" b="1">
                <a:latin typeface="Helvetica" pitchFamily="2" charset="0"/>
              </a:rPr>
              <a:t>Characteristics Associated With Serious Self-Harm Events in Children and Adolescents </a:t>
            </a:r>
          </a:p>
        </p:txBody>
      </p:sp>
      <p:sp>
        <p:nvSpPr>
          <p:cNvPr id="16390" name="Text Placeholder 2">
            <a:extLst>
              <a:ext uri="{FF2B5EF4-FFF2-40B4-BE49-F238E27FC236}">
                <a16:creationId xmlns:a16="http://schemas.microsoft.com/office/drawing/2014/main" id="{C6438B5C-8F4B-B6E3-2C79-DBDCC67CD8D2}"/>
              </a:ext>
            </a:extLst>
          </p:cNvPr>
          <p:cNvSpPr txBox="1">
            <a:spLocks noChangeArrowheads="1"/>
          </p:cNvSpPr>
          <p:nvPr>
            <p:custDataLst>
              <p:tags r:id="rId5"/>
            </p:custDataLst>
          </p:nvPr>
        </p:nvSpPr>
        <p:spPr bwMode="auto">
          <a:xfrm>
            <a:off x="0" y="1084263"/>
            <a:ext cx="9144000" cy="215900"/>
          </a:xfrm>
          <a:prstGeom prst="rect">
            <a:avLst/>
          </a:prstGeom>
          <a:noFill/>
          <a:ln w="9525" cap="flat" cmpd="sng" algn="ctr">
            <a:noFill/>
            <a:prstDash val="solid"/>
            <a:round/>
            <a:headEnd type="none" w="med" len="med"/>
            <a:tailEnd type="none" w="med" len="med"/>
          </a:ln>
        </p:spPr>
        <p:txBody>
          <a:bodyPr lIns="254000" tIns="0" rIns="127000" bIns="63500"/>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r>
              <a:rPr lang="en-US" altLang="en-US" sz="1050">
                <a:ln w="9525" cap="flat" cmpd="sng" algn="ctr">
                  <a:noFill/>
                  <a:prstDash val="solid"/>
                  <a:round/>
                  <a:headEnd type="none" w="med" len="med"/>
                  <a:tailEnd type="none" w="med" len="med"/>
                </a:ln>
                <a:solidFill>
                  <a:srgbClr val="000000"/>
                </a:solidFill>
                <a:latin typeface="Helvetica" pitchFamily="2" charset="0"/>
                <a:sym typeface="Wingdings"/>
              </a:rPr>
              <a:t>Pediatrics. 2023;151(6). doi:10.1542/peds.2022-059817</a:t>
            </a:r>
          </a:p>
        </p:txBody>
      </p:sp>
      <p:sp>
        <p:nvSpPr>
          <p:cNvPr id="14343" name="Text Placeholder 2">
            <a:extLst>
              <a:ext uri="{FF2B5EF4-FFF2-40B4-BE49-F238E27FC236}">
                <a16:creationId xmlns:a16="http://schemas.microsoft.com/office/drawing/2014/main" id="{D59FB75D-1B88-0A23-5E3B-899A22A1453E}"/>
              </a:ext>
            </a:extLst>
          </p:cNvPr>
          <p:cNvSpPr>
            <a:spLocks noChangeArrowheads="1"/>
          </p:cNvSpPr>
          <p:nvPr>
            <p:custDataLst>
              <p:tags r:id="rId6"/>
            </p:custDataLst>
          </p:nvPr>
        </p:nvSpPr>
        <p:spPr bwMode="auto">
          <a:xfrm>
            <a:off x="0" y="5780088"/>
            <a:ext cx="9144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en-US" altLang="en-US" sz="1100">
                <a:latin typeface="Helvetica" pitchFamily="2" charset="0"/>
              </a:rPr>
              <a:t>Risk for a serious self-harm event stratified by profile. Bootstrap resampling was used to generate 1000 data points of risk for each profile. The risk was the posterior probability, which was used to generate the posterior means ORs.
</a:t>
            </a:r>
          </a:p>
        </p:txBody>
      </p:sp>
      <p:sp>
        <p:nvSpPr>
          <p:cNvPr id="14344" name="TextBox 11">
            <a:extLst>
              <a:ext uri="{FF2B5EF4-FFF2-40B4-BE49-F238E27FC236}">
                <a16:creationId xmlns:a16="http://schemas.microsoft.com/office/drawing/2014/main" id="{D9DAB51D-E257-CA10-6EF7-B15525FCFDDC}"/>
              </a:ext>
            </a:extLst>
          </p:cNvPr>
          <p:cNvSpPr>
            <a:spLocks noChangeArrowheads="1"/>
          </p:cNvSpPr>
          <p:nvPr>
            <p:custDataLst>
              <p:tags r:id="rId7"/>
            </p:custDataLst>
          </p:nvPr>
        </p:nvSpPr>
        <p:spPr bwMode="auto">
          <a:xfrm>
            <a:off x="0" y="551021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100" b="1">
                <a:latin typeface="Helvetica" pitchFamily="2" charset="0"/>
              </a:rPr>
              <a:t>Figure Legend:</a:t>
            </a:r>
          </a:p>
        </p:txBody>
      </p:sp>
      <p:pic>
        <p:nvPicPr>
          <p:cNvPr id="14345" name="Picture 2" descr="American Academy of Pediatrics: Dedicated to the Health of All Children®">
            <a:extLst>
              <a:ext uri="{FF2B5EF4-FFF2-40B4-BE49-F238E27FC236}">
                <a16:creationId xmlns:a16="http://schemas.microsoft.com/office/drawing/2014/main" id="{55A82842-C68B-DCC2-358C-407F3E582B0F}"/>
              </a:ext>
            </a:extLst>
          </p:cNvPr>
          <p:cNvPicPr>
            <a:picLocks noChangeAspect="1" noChangeArrowheads="1"/>
          </p:cNvPicPr>
          <p:nvPr>
            <p:custDataLst>
              <p:tags r:id="rId8"/>
            </p:custDataLst>
          </p:nvPr>
        </p:nvPicPr>
        <p:blipFill>
          <a:blip r:embed="rId13">
            <a:extLst>
              <a:ext uri="{28A0092B-C50C-407E-A947-70E740481C1C}">
                <a14:useLocalDpi xmlns:a14="http://schemas.microsoft.com/office/drawing/2010/main" val="0"/>
              </a:ext>
            </a:extLst>
          </a:blip>
          <a:srcRect/>
          <a:stretch>
            <a:fillRect/>
          </a:stretch>
        </p:blipFill>
        <p:spPr bwMode="auto">
          <a:xfrm>
            <a:off x="236538" y="173038"/>
            <a:ext cx="206692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14346" name="Straight Connector 5">
            <a:extLst>
              <a:ext uri="{FF2B5EF4-FFF2-40B4-BE49-F238E27FC236}">
                <a16:creationId xmlns:a16="http://schemas.microsoft.com/office/drawing/2014/main" id="{168B8C63-433B-3A70-668C-4CA90B0BA183}"/>
              </a:ext>
            </a:extLst>
          </p:cNvPr>
          <p:cNvCxnSpPr>
            <a:cxnSpLocks noChangeShapeType="1"/>
          </p:cNvCxnSpPr>
          <p:nvPr>
            <p:custDataLst>
              <p:tags r:id="rId9"/>
            </p:custDataLst>
          </p:nvPr>
        </p:nvCxnSpPr>
        <p:spPr bwMode="auto">
          <a:xfrm>
            <a:off x="0" y="6478588"/>
            <a:ext cx="9144000" cy="0"/>
          </a:xfrm>
          <a:prstGeom prst="line">
            <a:avLst/>
          </a:prstGeom>
          <a:noFill/>
          <a:ln w="9525" algn="ctr">
            <a:solidFill>
              <a:srgbClr val="ECF0F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347" name="Straight Connector 13">
            <a:extLst>
              <a:ext uri="{FF2B5EF4-FFF2-40B4-BE49-F238E27FC236}">
                <a16:creationId xmlns:a16="http://schemas.microsoft.com/office/drawing/2014/main" id="{44D03435-610F-6320-79B0-6C6448F04790}"/>
              </a:ext>
            </a:extLst>
          </p:cNvPr>
          <p:cNvCxnSpPr>
            <a:cxnSpLocks noChangeShapeType="1"/>
          </p:cNvCxnSpPr>
          <p:nvPr>
            <p:custDataLst>
              <p:tags r:id="rId10"/>
            </p:custDataLst>
          </p:nvPr>
        </p:nvCxnSpPr>
        <p:spPr bwMode="auto">
          <a:xfrm>
            <a:off x="0" y="958850"/>
            <a:ext cx="9144000" cy="0"/>
          </a:xfrm>
          <a:prstGeom prst="line">
            <a:avLst/>
          </a:prstGeom>
          <a:noFill/>
          <a:ln w="9525" algn="ctr">
            <a:solidFill>
              <a:srgbClr val="ECF0F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14348" name="New picture">
            <a:extLst>
              <a:ext uri="{FF2B5EF4-FFF2-40B4-BE49-F238E27FC236}">
                <a16:creationId xmlns:a16="http://schemas.microsoft.com/office/drawing/2014/main" id="{10A1434B-87AE-138B-3F2A-D69A942F90E5}"/>
              </a:ext>
            </a:extLst>
          </p:cNvPr>
          <p:cNvPicPr>
            <a:picLocks noChangeAspect="1" noChangeArrowheads="1"/>
          </p:cNvPicPr>
          <p:nvPr>
            <p:custDataLst>
              <p:tags r:id="rId11"/>
            </p:custDataLst>
          </p:nvPr>
        </p:nvPicPr>
        <p:blipFill>
          <a:blip r:embed="rId14">
            <a:extLst>
              <a:ext uri="{28A0092B-C50C-407E-A947-70E740481C1C}">
                <a14:useLocalDpi xmlns:a14="http://schemas.microsoft.com/office/drawing/2010/main" val="0"/>
              </a:ext>
            </a:extLst>
          </a:blip>
          <a:srcRect/>
          <a:stretch>
            <a:fillRect/>
          </a:stretch>
        </p:blipFill>
        <p:spPr bwMode="auto">
          <a:xfrm>
            <a:off x="2514600" y="2057400"/>
            <a:ext cx="41148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01.14"/>
  <p:tag name="AS_TITLE" val="Aspose.Slides for .NET 4.0"/>
  <p:tag name="AS_VERSION" val="19.1"/>
</p:tagLst>
</file>

<file path=ppt/tags/tag10.xml><?xml version="1.0" encoding="utf-8"?>
<p:tagLst xmlns:a="http://schemas.openxmlformats.org/drawingml/2006/main" xmlns:r="http://schemas.openxmlformats.org/officeDocument/2006/relationships" xmlns:p="http://schemas.openxmlformats.org/presentationml/2006/main">
  <p:tag name="AS_UNIQUEID" val="7"/>
</p:tagLst>
</file>

<file path=ppt/tags/tag100.xml><?xml version="1.0" encoding="utf-8"?>
<p:tagLst xmlns:a="http://schemas.openxmlformats.org/drawingml/2006/main" xmlns:r="http://schemas.openxmlformats.org/officeDocument/2006/relationships" xmlns:p="http://schemas.openxmlformats.org/presentationml/2006/main">
  <p:tag name="AS_UNIQUEID" val="19"/>
</p:tagLst>
</file>

<file path=ppt/tags/tag101.xml><?xml version="1.0" encoding="utf-8"?>
<p:tagLst xmlns:a="http://schemas.openxmlformats.org/drawingml/2006/main" xmlns:r="http://schemas.openxmlformats.org/officeDocument/2006/relationships" xmlns:p="http://schemas.openxmlformats.org/presentationml/2006/main">
  <p:tag name="AS_UNIQUEID" val="17"/>
</p:tagLst>
</file>

<file path=ppt/tags/tag102.xml><?xml version="1.0" encoding="utf-8"?>
<p:tagLst xmlns:a="http://schemas.openxmlformats.org/drawingml/2006/main" xmlns:r="http://schemas.openxmlformats.org/officeDocument/2006/relationships" xmlns:p="http://schemas.openxmlformats.org/presentationml/2006/main">
  <p:tag name="AS_UNIQUEID" val="18"/>
</p:tagLst>
</file>

<file path=ppt/tags/tag103.xml><?xml version="1.0" encoding="utf-8"?>
<p:tagLst xmlns:a="http://schemas.openxmlformats.org/drawingml/2006/main" xmlns:r="http://schemas.openxmlformats.org/officeDocument/2006/relationships" xmlns:p="http://schemas.openxmlformats.org/presentationml/2006/main">
  <p:tag name="AS_UNIQUEID" val="19"/>
</p:tagLst>
</file>

<file path=ppt/tags/tag104.xml><?xml version="1.0" encoding="utf-8"?>
<p:tagLst xmlns:a="http://schemas.openxmlformats.org/drawingml/2006/main" xmlns:r="http://schemas.openxmlformats.org/officeDocument/2006/relationships" xmlns:p="http://schemas.openxmlformats.org/presentationml/2006/main">
  <p:tag name="AS_UNIQUEID" val="17"/>
</p:tagLst>
</file>

<file path=ppt/tags/tag105.xml><?xml version="1.0" encoding="utf-8"?>
<p:tagLst xmlns:a="http://schemas.openxmlformats.org/drawingml/2006/main" xmlns:r="http://schemas.openxmlformats.org/officeDocument/2006/relationships" xmlns:p="http://schemas.openxmlformats.org/presentationml/2006/main">
  <p:tag name="AS_UNIQUEID" val="18"/>
</p:tagLst>
</file>

<file path=ppt/tags/tag106.xml><?xml version="1.0" encoding="utf-8"?>
<p:tagLst xmlns:a="http://schemas.openxmlformats.org/drawingml/2006/main" xmlns:r="http://schemas.openxmlformats.org/officeDocument/2006/relationships" xmlns:p="http://schemas.openxmlformats.org/presentationml/2006/main">
  <p:tag name="AS_UNIQUEID" val="19"/>
</p:tagLst>
</file>

<file path=ppt/tags/tag107.xml><?xml version="1.0" encoding="utf-8"?>
<p:tagLst xmlns:a="http://schemas.openxmlformats.org/drawingml/2006/main" xmlns:r="http://schemas.openxmlformats.org/officeDocument/2006/relationships" xmlns:p="http://schemas.openxmlformats.org/presentationml/2006/main">
  <p:tag name="AS_UNIQUEID" val="17"/>
</p:tagLst>
</file>

<file path=ppt/tags/tag108.xml><?xml version="1.0" encoding="utf-8"?>
<p:tagLst xmlns:a="http://schemas.openxmlformats.org/drawingml/2006/main" xmlns:r="http://schemas.openxmlformats.org/officeDocument/2006/relationships" xmlns:p="http://schemas.openxmlformats.org/presentationml/2006/main">
  <p:tag name="AS_UNIQUEID" val="18"/>
</p:tagLst>
</file>

<file path=ppt/tags/tag109.xml><?xml version="1.0" encoding="utf-8"?>
<p:tagLst xmlns:a="http://schemas.openxmlformats.org/drawingml/2006/main" xmlns:r="http://schemas.openxmlformats.org/officeDocument/2006/relationships" xmlns:p="http://schemas.openxmlformats.org/presentationml/2006/main">
  <p:tag name="AS_UNIQUEID" val="19"/>
</p:tagLst>
</file>

<file path=ppt/tags/tag11.xml><?xml version="1.0" encoding="utf-8"?>
<p:tagLst xmlns:a="http://schemas.openxmlformats.org/drawingml/2006/main" xmlns:r="http://schemas.openxmlformats.org/officeDocument/2006/relationships" xmlns:p="http://schemas.openxmlformats.org/presentationml/2006/main">
  <p:tag name="AS_UNIQUEID" val="5"/>
</p:tagLst>
</file>

<file path=ppt/tags/tag110.xml><?xml version="1.0" encoding="utf-8"?>
<p:tagLst xmlns:a="http://schemas.openxmlformats.org/drawingml/2006/main" xmlns:r="http://schemas.openxmlformats.org/officeDocument/2006/relationships" xmlns:p="http://schemas.openxmlformats.org/presentationml/2006/main">
  <p:tag name="AS_UNIQUEID" val="17"/>
</p:tagLst>
</file>

<file path=ppt/tags/tag111.xml><?xml version="1.0" encoding="utf-8"?>
<p:tagLst xmlns:a="http://schemas.openxmlformats.org/drawingml/2006/main" xmlns:r="http://schemas.openxmlformats.org/officeDocument/2006/relationships" xmlns:p="http://schemas.openxmlformats.org/presentationml/2006/main">
  <p:tag name="AS_UNIQUEID" val="18"/>
</p:tagLst>
</file>

<file path=ppt/tags/tag112.xml><?xml version="1.0" encoding="utf-8"?>
<p:tagLst xmlns:a="http://schemas.openxmlformats.org/drawingml/2006/main" xmlns:r="http://schemas.openxmlformats.org/officeDocument/2006/relationships" xmlns:p="http://schemas.openxmlformats.org/presentationml/2006/main">
  <p:tag name="AS_UNIQUEID" val="19"/>
</p:tagLst>
</file>

<file path=ppt/tags/tag113.xml><?xml version="1.0" encoding="utf-8"?>
<p:tagLst xmlns:a="http://schemas.openxmlformats.org/drawingml/2006/main" xmlns:r="http://schemas.openxmlformats.org/officeDocument/2006/relationships" xmlns:p="http://schemas.openxmlformats.org/presentationml/2006/main">
  <p:tag name="AS_UNIQUEID" val="17"/>
</p:tagLst>
</file>

<file path=ppt/tags/tag114.xml><?xml version="1.0" encoding="utf-8"?>
<p:tagLst xmlns:a="http://schemas.openxmlformats.org/drawingml/2006/main" xmlns:r="http://schemas.openxmlformats.org/officeDocument/2006/relationships" xmlns:p="http://schemas.openxmlformats.org/presentationml/2006/main">
  <p:tag name="AS_UNIQUEID" val="18"/>
</p:tagLst>
</file>

<file path=ppt/tags/tag115.xml><?xml version="1.0" encoding="utf-8"?>
<p:tagLst xmlns:a="http://schemas.openxmlformats.org/drawingml/2006/main" xmlns:r="http://schemas.openxmlformats.org/officeDocument/2006/relationships" xmlns:p="http://schemas.openxmlformats.org/presentationml/2006/main">
  <p:tag name="AS_UNIQUEID" val="19"/>
</p:tagLst>
</file>

<file path=ppt/tags/tag116.xml><?xml version="1.0" encoding="utf-8"?>
<p:tagLst xmlns:a="http://schemas.openxmlformats.org/drawingml/2006/main" xmlns:r="http://schemas.openxmlformats.org/officeDocument/2006/relationships" xmlns:p="http://schemas.openxmlformats.org/presentationml/2006/main">
  <p:tag name="AS_UNIQUEID" val="17"/>
</p:tagLst>
</file>

<file path=ppt/tags/tag117.xml><?xml version="1.0" encoding="utf-8"?>
<p:tagLst xmlns:a="http://schemas.openxmlformats.org/drawingml/2006/main" xmlns:r="http://schemas.openxmlformats.org/officeDocument/2006/relationships" xmlns:p="http://schemas.openxmlformats.org/presentationml/2006/main">
  <p:tag name="AS_UNIQUEID" val="18"/>
</p:tagLst>
</file>

<file path=ppt/tags/tag118.xml><?xml version="1.0" encoding="utf-8"?>
<p:tagLst xmlns:a="http://schemas.openxmlformats.org/drawingml/2006/main" xmlns:r="http://schemas.openxmlformats.org/officeDocument/2006/relationships" xmlns:p="http://schemas.openxmlformats.org/presentationml/2006/main">
  <p:tag name="AS_UNIQUEID" val="19"/>
</p:tagLst>
</file>

<file path=ppt/tags/tag119.xml><?xml version="1.0" encoding="utf-8"?>
<p:tagLst xmlns:a="http://schemas.openxmlformats.org/drawingml/2006/main" xmlns:r="http://schemas.openxmlformats.org/officeDocument/2006/relationships" xmlns:p="http://schemas.openxmlformats.org/presentationml/2006/main">
  <p:tag name="AS_UNIQUEID" val="20"/>
</p:tagLst>
</file>

<file path=ppt/tags/tag12.xml><?xml version="1.0" encoding="utf-8"?>
<p:tagLst xmlns:a="http://schemas.openxmlformats.org/drawingml/2006/main" xmlns:r="http://schemas.openxmlformats.org/officeDocument/2006/relationships" xmlns:p="http://schemas.openxmlformats.org/presentationml/2006/main">
  <p:tag name="AS_UNIQUEID" val="6"/>
</p:tagLst>
</file>

<file path=ppt/tags/tag120.xml><?xml version="1.0" encoding="utf-8"?>
<p:tagLst xmlns:a="http://schemas.openxmlformats.org/drawingml/2006/main" xmlns:r="http://schemas.openxmlformats.org/officeDocument/2006/relationships" xmlns:p="http://schemas.openxmlformats.org/presentationml/2006/main">
  <p:tag name="AS_UNIQUEID" val="21"/>
</p:tagLst>
</file>

<file path=ppt/tags/tag121.xml><?xml version="1.0" encoding="utf-8"?>
<p:tagLst xmlns:a="http://schemas.openxmlformats.org/drawingml/2006/main" xmlns:r="http://schemas.openxmlformats.org/officeDocument/2006/relationships" xmlns:p="http://schemas.openxmlformats.org/presentationml/2006/main">
  <p:tag name="AS_UNIQUEID" val="22"/>
</p:tagLst>
</file>

<file path=ppt/tags/tag122.xml><?xml version="1.0" encoding="utf-8"?>
<p:tagLst xmlns:a="http://schemas.openxmlformats.org/drawingml/2006/main" xmlns:r="http://schemas.openxmlformats.org/officeDocument/2006/relationships" xmlns:p="http://schemas.openxmlformats.org/presentationml/2006/main">
  <p:tag name="AS_UNIQUEID" val="23"/>
</p:tagLst>
</file>

<file path=ppt/tags/tag123.xml><?xml version="1.0" encoding="utf-8"?>
<p:tagLst xmlns:a="http://schemas.openxmlformats.org/drawingml/2006/main" xmlns:r="http://schemas.openxmlformats.org/officeDocument/2006/relationships" xmlns:p="http://schemas.openxmlformats.org/presentationml/2006/main">
  <p:tag name="AS_UNIQUEID" val="24"/>
</p:tagLst>
</file>

<file path=ppt/tags/tag124.xml><?xml version="1.0" encoding="utf-8"?>
<p:tagLst xmlns:a="http://schemas.openxmlformats.org/drawingml/2006/main" xmlns:r="http://schemas.openxmlformats.org/officeDocument/2006/relationships" xmlns:p="http://schemas.openxmlformats.org/presentationml/2006/main">
  <p:tag name="AS_UNIQUEID" val="25"/>
</p:tagLst>
</file>

<file path=ppt/tags/tag125.xml><?xml version="1.0" encoding="utf-8"?>
<p:tagLst xmlns:a="http://schemas.openxmlformats.org/drawingml/2006/main" xmlns:r="http://schemas.openxmlformats.org/officeDocument/2006/relationships" xmlns:p="http://schemas.openxmlformats.org/presentationml/2006/main">
  <p:tag name="AS_UNIQUEID" val="23"/>
</p:tagLst>
</file>

<file path=ppt/tags/tag126.xml><?xml version="1.0" encoding="utf-8"?>
<p:tagLst xmlns:a="http://schemas.openxmlformats.org/drawingml/2006/main" xmlns:r="http://schemas.openxmlformats.org/officeDocument/2006/relationships" xmlns:p="http://schemas.openxmlformats.org/presentationml/2006/main">
  <p:tag name="AS_UNIQUEID" val="24"/>
</p:tagLst>
</file>

<file path=ppt/tags/tag127.xml><?xml version="1.0" encoding="utf-8"?>
<p:tagLst xmlns:a="http://schemas.openxmlformats.org/drawingml/2006/main" xmlns:r="http://schemas.openxmlformats.org/officeDocument/2006/relationships" xmlns:p="http://schemas.openxmlformats.org/presentationml/2006/main">
  <p:tag name="AS_UNIQUEID" val="25"/>
</p:tagLst>
</file>

<file path=ppt/tags/tag128.xml><?xml version="1.0" encoding="utf-8"?>
<p:tagLst xmlns:a="http://schemas.openxmlformats.org/drawingml/2006/main" xmlns:r="http://schemas.openxmlformats.org/officeDocument/2006/relationships" xmlns:p="http://schemas.openxmlformats.org/presentationml/2006/main">
  <p:tag name="AS_UNIQUEID" val="23"/>
</p:tagLst>
</file>

<file path=ppt/tags/tag129.xml><?xml version="1.0" encoding="utf-8"?>
<p:tagLst xmlns:a="http://schemas.openxmlformats.org/drawingml/2006/main" xmlns:r="http://schemas.openxmlformats.org/officeDocument/2006/relationships" xmlns:p="http://schemas.openxmlformats.org/presentationml/2006/main">
  <p:tag name="AS_UNIQUEID" val="24"/>
</p:tagLst>
</file>

<file path=ppt/tags/tag13.xml><?xml version="1.0" encoding="utf-8"?>
<p:tagLst xmlns:a="http://schemas.openxmlformats.org/drawingml/2006/main" xmlns:r="http://schemas.openxmlformats.org/officeDocument/2006/relationships" xmlns:p="http://schemas.openxmlformats.org/presentationml/2006/main">
  <p:tag name="AS_UNIQUEID" val="7"/>
</p:tagLst>
</file>

<file path=ppt/tags/tag130.xml><?xml version="1.0" encoding="utf-8"?>
<p:tagLst xmlns:a="http://schemas.openxmlformats.org/drawingml/2006/main" xmlns:r="http://schemas.openxmlformats.org/officeDocument/2006/relationships" xmlns:p="http://schemas.openxmlformats.org/presentationml/2006/main">
  <p:tag name="AS_UNIQUEID" val="25"/>
</p:tagLst>
</file>

<file path=ppt/tags/tag131.xml><?xml version="1.0" encoding="utf-8"?>
<p:tagLst xmlns:a="http://schemas.openxmlformats.org/drawingml/2006/main" xmlns:r="http://schemas.openxmlformats.org/officeDocument/2006/relationships" xmlns:p="http://schemas.openxmlformats.org/presentationml/2006/main">
  <p:tag name="AS_UNIQUEID" val="23"/>
</p:tagLst>
</file>

<file path=ppt/tags/tag132.xml><?xml version="1.0" encoding="utf-8"?>
<p:tagLst xmlns:a="http://schemas.openxmlformats.org/drawingml/2006/main" xmlns:r="http://schemas.openxmlformats.org/officeDocument/2006/relationships" xmlns:p="http://schemas.openxmlformats.org/presentationml/2006/main">
  <p:tag name="AS_UNIQUEID" val="24"/>
</p:tagLst>
</file>

<file path=ppt/tags/tag133.xml><?xml version="1.0" encoding="utf-8"?>
<p:tagLst xmlns:a="http://schemas.openxmlformats.org/drawingml/2006/main" xmlns:r="http://schemas.openxmlformats.org/officeDocument/2006/relationships" xmlns:p="http://schemas.openxmlformats.org/presentationml/2006/main">
  <p:tag name="AS_UNIQUEID" val="25"/>
</p:tagLst>
</file>

<file path=ppt/tags/tag134.xml><?xml version="1.0" encoding="utf-8"?>
<p:tagLst xmlns:a="http://schemas.openxmlformats.org/drawingml/2006/main" xmlns:r="http://schemas.openxmlformats.org/officeDocument/2006/relationships" xmlns:p="http://schemas.openxmlformats.org/presentationml/2006/main">
  <p:tag name="AS_UNIQUEID" val="23"/>
</p:tagLst>
</file>

<file path=ppt/tags/tag135.xml><?xml version="1.0" encoding="utf-8"?>
<p:tagLst xmlns:a="http://schemas.openxmlformats.org/drawingml/2006/main" xmlns:r="http://schemas.openxmlformats.org/officeDocument/2006/relationships" xmlns:p="http://schemas.openxmlformats.org/presentationml/2006/main">
  <p:tag name="AS_UNIQUEID" val="24"/>
</p:tagLst>
</file>

<file path=ppt/tags/tag136.xml><?xml version="1.0" encoding="utf-8"?>
<p:tagLst xmlns:a="http://schemas.openxmlformats.org/drawingml/2006/main" xmlns:r="http://schemas.openxmlformats.org/officeDocument/2006/relationships" xmlns:p="http://schemas.openxmlformats.org/presentationml/2006/main">
  <p:tag name="AS_UNIQUEID" val="25"/>
</p:tagLst>
</file>

<file path=ppt/tags/tag137.xml><?xml version="1.0" encoding="utf-8"?>
<p:tagLst xmlns:a="http://schemas.openxmlformats.org/drawingml/2006/main" xmlns:r="http://schemas.openxmlformats.org/officeDocument/2006/relationships" xmlns:p="http://schemas.openxmlformats.org/presentationml/2006/main">
  <p:tag name="AS_UNIQUEID" val="23"/>
</p:tagLst>
</file>

<file path=ppt/tags/tag138.xml><?xml version="1.0" encoding="utf-8"?>
<p:tagLst xmlns:a="http://schemas.openxmlformats.org/drawingml/2006/main" xmlns:r="http://schemas.openxmlformats.org/officeDocument/2006/relationships" xmlns:p="http://schemas.openxmlformats.org/presentationml/2006/main">
  <p:tag name="AS_UNIQUEID" val="24"/>
</p:tagLst>
</file>

<file path=ppt/tags/tag139.xml><?xml version="1.0" encoding="utf-8"?>
<p:tagLst xmlns:a="http://schemas.openxmlformats.org/drawingml/2006/main" xmlns:r="http://schemas.openxmlformats.org/officeDocument/2006/relationships" xmlns:p="http://schemas.openxmlformats.org/presentationml/2006/main">
  <p:tag name="AS_UNIQUEID" val="25"/>
</p:tagLst>
</file>

<file path=ppt/tags/tag14.xml><?xml version="1.0" encoding="utf-8"?>
<p:tagLst xmlns:a="http://schemas.openxmlformats.org/drawingml/2006/main" xmlns:r="http://schemas.openxmlformats.org/officeDocument/2006/relationships" xmlns:p="http://schemas.openxmlformats.org/presentationml/2006/main">
  <p:tag name="AS_UNIQUEID" val="5"/>
</p:tagLst>
</file>

<file path=ppt/tags/tag140.xml><?xml version="1.0" encoding="utf-8"?>
<p:tagLst xmlns:a="http://schemas.openxmlformats.org/drawingml/2006/main" xmlns:r="http://schemas.openxmlformats.org/officeDocument/2006/relationships" xmlns:p="http://schemas.openxmlformats.org/presentationml/2006/main">
  <p:tag name="AS_UNIQUEID" val="23"/>
</p:tagLst>
</file>

<file path=ppt/tags/tag141.xml><?xml version="1.0" encoding="utf-8"?>
<p:tagLst xmlns:a="http://schemas.openxmlformats.org/drawingml/2006/main" xmlns:r="http://schemas.openxmlformats.org/officeDocument/2006/relationships" xmlns:p="http://schemas.openxmlformats.org/presentationml/2006/main">
  <p:tag name="AS_UNIQUEID" val="24"/>
</p:tagLst>
</file>

<file path=ppt/tags/tag142.xml><?xml version="1.0" encoding="utf-8"?>
<p:tagLst xmlns:a="http://schemas.openxmlformats.org/drawingml/2006/main" xmlns:r="http://schemas.openxmlformats.org/officeDocument/2006/relationships" xmlns:p="http://schemas.openxmlformats.org/presentationml/2006/main">
  <p:tag name="AS_UNIQUEID" val="25"/>
</p:tagLst>
</file>

<file path=ppt/tags/tag143.xml><?xml version="1.0" encoding="utf-8"?>
<p:tagLst xmlns:a="http://schemas.openxmlformats.org/drawingml/2006/main" xmlns:r="http://schemas.openxmlformats.org/officeDocument/2006/relationships" xmlns:p="http://schemas.openxmlformats.org/presentationml/2006/main">
  <p:tag name="AS_UNIQUEID" val="23"/>
</p:tagLst>
</file>

<file path=ppt/tags/tag144.xml><?xml version="1.0" encoding="utf-8"?>
<p:tagLst xmlns:a="http://schemas.openxmlformats.org/drawingml/2006/main" xmlns:r="http://schemas.openxmlformats.org/officeDocument/2006/relationships" xmlns:p="http://schemas.openxmlformats.org/presentationml/2006/main">
  <p:tag name="AS_UNIQUEID" val="24"/>
</p:tagLst>
</file>

<file path=ppt/tags/tag145.xml><?xml version="1.0" encoding="utf-8"?>
<p:tagLst xmlns:a="http://schemas.openxmlformats.org/drawingml/2006/main" xmlns:r="http://schemas.openxmlformats.org/officeDocument/2006/relationships" xmlns:p="http://schemas.openxmlformats.org/presentationml/2006/main">
  <p:tag name="AS_UNIQUEID" val="25"/>
</p:tagLst>
</file>

<file path=ppt/tags/tag146.xml><?xml version="1.0" encoding="utf-8"?>
<p:tagLst xmlns:a="http://schemas.openxmlformats.org/drawingml/2006/main" xmlns:r="http://schemas.openxmlformats.org/officeDocument/2006/relationships" xmlns:p="http://schemas.openxmlformats.org/presentationml/2006/main">
  <p:tag name="AS_UNIQUEID" val="23"/>
</p:tagLst>
</file>

<file path=ppt/tags/tag147.xml><?xml version="1.0" encoding="utf-8"?>
<p:tagLst xmlns:a="http://schemas.openxmlformats.org/drawingml/2006/main" xmlns:r="http://schemas.openxmlformats.org/officeDocument/2006/relationships" xmlns:p="http://schemas.openxmlformats.org/presentationml/2006/main">
  <p:tag name="AS_UNIQUEID" val="24"/>
</p:tagLst>
</file>

<file path=ppt/tags/tag148.xml><?xml version="1.0" encoding="utf-8"?>
<p:tagLst xmlns:a="http://schemas.openxmlformats.org/drawingml/2006/main" xmlns:r="http://schemas.openxmlformats.org/officeDocument/2006/relationships" xmlns:p="http://schemas.openxmlformats.org/presentationml/2006/main">
  <p:tag name="AS_UNIQUEID" val="25"/>
</p:tagLst>
</file>

<file path=ppt/tags/tag149.xml><?xml version="1.0" encoding="utf-8"?>
<p:tagLst xmlns:a="http://schemas.openxmlformats.org/drawingml/2006/main" xmlns:r="http://schemas.openxmlformats.org/officeDocument/2006/relationships" xmlns:p="http://schemas.openxmlformats.org/presentationml/2006/main">
  <p:tag name="AS_UNIQUEID" val="23"/>
</p:tagLst>
</file>

<file path=ppt/tags/tag15.xml><?xml version="1.0" encoding="utf-8"?>
<p:tagLst xmlns:a="http://schemas.openxmlformats.org/drawingml/2006/main" xmlns:r="http://schemas.openxmlformats.org/officeDocument/2006/relationships" xmlns:p="http://schemas.openxmlformats.org/presentationml/2006/main">
  <p:tag name="AS_UNIQUEID" val="6"/>
</p:tagLst>
</file>

<file path=ppt/tags/tag150.xml><?xml version="1.0" encoding="utf-8"?>
<p:tagLst xmlns:a="http://schemas.openxmlformats.org/drawingml/2006/main" xmlns:r="http://schemas.openxmlformats.org/officeDocument/2006/relationships" xmlns:p="http://schemas.openxmlformats.org/presentationml/2006/main">
  <p:tag name="AS_UNIQUEID" val="24"/>
</p:tagLst>
</file>

<file path=ppt/tags/tag151.xml><?xml version="1.0" encoding="utf-8"?>
<p:tagLst xmlns:a="http://schemas.openxmlformats.org/drawingml/2006/main" xmlns:r="http://schemas.openxmlformats.org/officeDocument/2006/relationships" xmlns:p="http://schemas.openxmlformats.org/presentationml/2006/main">
  <p:tag name="AS_UNIQUEID" val="25"/>
</p:tagLst>
</file>

<file path=ppt/tags/tag152.xml><?xml version="1.0" encoding="utf-8"?>
<p:tagLst xmlns:a="http://schemas.openxmlformats.org/drawingml/2006/main" xmlns:r="http://schemas.openxmlformats.org/officeDocument/2006/relationships" xmlns:p="http://schemas.openxmlformats.org/presentationml/2006/main">
  <p:tag name="AS_UNIQUEID" val="23"/>
</p:tagLst>
</file>

<file path=ppt/tags/tag153.xml><?xml version="1.0" encoding="utf-8"?>
<p:tagLst xmlns:a="http://schemas.openxmlformats.org/drawingml/2006/main" xmlns:r="http://schemas.openxmlformats.org/officeDocument/2006/relationships" xmlns:p="http://schemas.openxmlformats.org/presentationml/2006/main">
  <p:tag name="AS_UNIQUEID" val="24"/>
</p:tagLst>
</file>

<file path=ppt/tags/tag154.xml><?xml version="1.0" encoding="utf-8"?>
<p:tagLst xmlns:a="http://schemas.openxmlformats.org/drawingml/2006/main" xmlns:r="http://schemas.openxmlformats.org/officeDocument/2006/relationships" xmlns:p="http://schemas.openxmlformats.org/presentationml/2006/main">
  <p:tag name="AS_UNIQUEID" val="25"/>
</p:tagLst>
</file>

<file path=ppt/tags/tag155.xml><?xml version="1.0" encoding="utf-8"?>
<p:tagLst xmlns:a="http://schemas.openxmlformats.org/drawingml/2006/main" xmlns:r="http://schemas.openxmlformats.org/officeDocument/2006/relationships" xmlns:p="http://schemas.openxmlformats.org/presentationml/2006/main">
  <p:tag name="AS_UNIQUEID" val="23"/>
</p:tagLst>
</file>

<file path=ppt/tags/tag156.xml><?xml version="1.0" encoding="utf-8"?>
<p:tagLst xmlns:a="http://schemas.openxmlformats.org/drawingml/2006/main" xmlns:r="http://schemas.openxmlformats.org/officeDocument/2006/relationships" xmlns:p="http://schemas.openxmlformats.org/presentationml/2006/main">
  <p:tag name="AS_UNIQUEID" val="24"/>
</p:tagLst>
</file>

<file path=ppt/tags/tag157.xml><?xml version="1.0" encoding="utf-8"?>
<p:tagLst xmlns:a="http://schemas.openxmlformats.org/drawingml/2006/main" xmlns:r="http://schemas.openxmlformats.org/officeDocument/2006/relationships" xmlns:p="http://schemas.openxmlformats.org/presentationml/2006/main">
  <p:tag name="AS_UNIQUEID" val="25"/>
</p:tagLst>
</file>

<file path=ppt/tags/tag158.xml><?xml version="1.0" encoding="utf-8"?>
<p:tagLst xmlns:a="http://schemas.openxmlformats.org/drawingml/2006/main" xmlns:r="http://schemas.openxmlformats.org/officeDocument/2006/relationships" xmlns:p="http://schemas.openxmlformats.org/presentationml/2006/main">
  <p:tag name="AS_UNIQUEID" val="26"/>
</p:tagLst>
</file>

<file path=ppt/tags/tag159.xml><?xml version="1.0" encoding="utf-8"?>
<p:tagLst xmlns:a="http://schemas.openxmlformats.org/drawingml/2006/main" xmlns:r="http://schemas.openxmlformats.org/officeDocument/2006/relationships" xmlns:p="http://schemas.openxmlformats.org/presentationml/2006/main">
  <p:tag name="AS_UNIQUEID" val="27"/>
</p:tagLst>
</file>

<file path=ppt/tags/tag16.xml><?xml version="1.0" encoding="utf-8"?>
<p:tagLst xmlns:a="http://schemas.openxmlformats.org/drawingml/2006/main" xmlns:r="http://schemas.openxmlformats.org/officeDocument/2006/relationships" xmlns:p="http://schemas.openxmlformats.org/presentationml/2006/main">
  <p:tag name="AS_UNIQUEID" val="7"/>
</p:tagLst>
</file>

<file path=ppt/tags/tag160.xml><?xml version="1.0" encoding="utf-8"?>
<p:tagLst xmlns:a="http://schemas.openxmlformats.org/drawingml/2006/main" xmlns:r="http://schemas.openxmlformats.org/officeDocument/2006/relationships" xmlns:p="http://schemas.openxmlformats.org/presentationml/2006/main">
  <p:tag name="AS_UNIQUEID" val="28"/>
</p:tagLst>
</file>

<file path=ppt/tags/tag161.xml><?xml version="1.0" encoding="utf-8"?>
<p:tagLst xmlns:a="http://schemas.openxmlformats.org/drawingml/2006/main" xmlns:r="http://schemas.openxmlformats.org/officeDocument/2006/relationships" xmlns:p="http://schemas.openxmlformats.org/presentationml/2006/main">
  <p:tag name="AS_UNIQUEID" val="29"/>
</p:tagLst>
</file>

<file path=ppt/tags/tag162.xml><?xml version="1.0" encoding="utf-8"?>
<p:tagLst xmlns:a="http://schemas.openxmlformats.org/drawingml/2006/main" xmlns:r="http://schemas.openxmlformats.org/officeDocument/2006/relationships" xmlns:p="http://schemas.openxmlformats.org/presentationml/2006/main">
  <p:tag name="AS_UNIQUEID" val="30"/>
</p:tagLst>
</file>

<file path=ppt/tags/tag163.xml><?xml version="1.0" encoding="utf-8"?>
<p:tagLst xmlns:a="http://schemas.openxmlformats.org/drawingml/2006/main" xmlns:r="http://schemas.openxmlformats.org/officeDocument/2006/relationships" xmlns:p="http://schemas.openxmlformats.org/presentationml/2006/main">
  <p:tag name="AS_UNIQUEID" val="31"/>
</p:tagLst>
</file>

<file path=ppt/tags/tag164.xml><?xml version="1.0" encoding="utf-8"?>
<p:tagLst xmlns:a="http://schemas.openxmlformats.org/drawingml/2006/main" xmlns:r="http://schemas.openxmlformats.org/officeDocument/2006/relationships" xmlns:p="http://schemas.openxmlformats.org/presentationml/2006/main">
  <p:tag name="AS_UNIQUEID" val="29"/>
</p:tagLst>
</file>

<file path=ppt/tags/tag165.xml><?xml version="1.0" encoding="utf-8"?>
<p:tagLst xmlns:a="http://schemas.openxmlformats.org/drawingml/2006/main" xmlns:r="http://schemas.openxmlformats.org/officeDocument/2006/relationships" xmlns:p="http://schemas.openxmlformats.org/presentationml/2006/main">
  <p:tag name="AS_UNIQUEID" val="30"/>
</p:tagLst>
</file>

<file path=ppt/tags/tag166.xml><?xml version="1.0" encoding="utf-8"?>
<p:tagLst xmlns:a="http://schemas.openxmlformats.org/drawingml/2006/main" xmlns:r="http://schemas.openxmlformats.org/officeDocument/2006/relationships" xmlns:p="http://schemas.openxmlformats.org/presentationml/2006/main">
  <p:tag name="AS_UNIQUEID" val="31"/>
</p:tagLst>
</file>

<file path=ppt/tags/tag167.xml><?xml version="1.0" encoding="utf-8"?>
<p:tagLst xmlns:a="http://schemas.openxmlformats.org/drawingml/2006/main" xmlns:r="http://schemas.openxmlformats.org/officeDocument/2006/relationships" xmlns:p="http://schemas.openxmlformats.org/presentationml/2006/main">
  <p:tag name="AS_UNIQUEID" val="29"/>
</p:tagLst>
</file>

<file path=ppt/tags/tag168.xml><?xml version="1.0" encoding="utf-8"?>
<p:tagLst xmlns:a="http://schemas.openxmlformats.org/drawingml/2006/main" xmlns:r="http://schemas.openxmlformats.org/officeDocument/2006/relationships" xmlns:p="http://schemas.openxmlformats.org/presentationml/2006/main">
  <p:tag name="AS_UNIQUEID" val="30"/>
</p:tagLst>
</file>

<file path=ppt/tags/tag169.xml><?xml version="1.0" encoding="utf-8"?>
<p:tagLst xmlns:a="http://schemas.openxmlformats.org/drawingml/2006/main" xmlns:r="http://schemas.openxmlformats.org/officeDocument/2006/relationships" xmlns:p="http://schemas.openxmlformats.org/presentationml/2006/main">
  <p:tag name="AS_UNIQUEID" val="31"/>
</p:tagLst>
</file>

<file path=ppt/tags/tag17.xml><?xml version="1.0" encoding="utf-8"?>
<p:tagLst xmlns:a="http://schemas.openxmlformats.org/drawingml/2006/main" xmlns:r="http://schemas.openxmlformats.org/officeDocument/2006/relationships" xmlns:p="http://schemas.openxmlformats.org/presentationml/2006/main">
  <p:tag name="AS_UNIQUEID" val="5"/>
</p:tagLst>
</file>

<file path=ppt/tags/tag170.xml><?xml version="1.0" encoding="utf-8"?>
<p:tagLst xmlns:a="http://schemas.openxmlformats.org/drawingml/2006/main" xmlns:r="http://schemas.openxmlformats.org/officeDocument/2006/relationships" xmlns:p="http://schemas.openxmlformats.org/presentationml/2006/main">
  <p:tag name="AS_UNIQUEID" val="29"/>
</p:tagLst>
</file>

<file path=ppt/tags/tag171.xml><?xml version="1.0" encoding="utf-8"?>
<p:tagLst xmlns:a="http://schemas.openxmlformats.org/drawingml/2006/main" xmlns:r="http://schemas.openxmlformats.org/officeDocument/2006/relationships" xmlns:p="http://schemas.openxmlformats.org/presentationml/2006/main">
  <p:tag name="AS_UNIQUEID" val="30"/>
</p:tagLst>
</file>

<file path=ppt/tags/tag172.xml><?xml version="1.0" encoding="utf-8"?>
<p:tagLst xmlns:a="http://schemas.openxmlformats.org/drawingml/2006/main" xmlns:r="http://schemas.openxmlformats.org/officeDocument/2006/relationships" xmlns:p="http://schemas.openxmlformats.org/presentationml/2006/main">
  <p:tag name="AS_UNIQUEID" val="31"/>
</p:tagLst>
</file>

<file path=ppt/tags/tag173.xml><?xml version="1.0" encoding="utf-8"?>
<p:tagLst xmlns:a="http://schemas.openxmlformats.org/drawingml/2006/main" xmlns:r="http://schemas.openxmlformats.org/officeDocument/2006/relationships" xmlns:p="http://schemas.openxmlformats.org/presentationml/2006/main">
  <p:tag name="AS_UNIQUEID" val="29"/>
</p:tagLst>
</file>

<file path=ppt/tags/tag174.xml><?xml version="1.0" encoding="utf-8"?>
<p:tagLst xmlns:a="http://schemas.openxmlformats.org/drawingml/2006/main" xmlns:r="http://schemas.openxmlformats.org/officeDocument/2006/relationships" xmlns:p="http://schemas.openxmlformats.org/presentationml/2006/main">
  <p:tag name="AS_UNIQUEID" val="30"/>
</p:tagLst>
</file>

<file path=ppt/tags/tag175.xml><?xml version="1.0" encoding="utf-8"?>
<p:tagLst xmlns:a="http://schemas.openxmlformats.org/drawingml/2006/main" xmlns:r="http://schemas.openxmlformats.org/officeDocument/2006/relationships" xmlns:p="http://schemas.openxmlformats.org/presentationml/2006/main">
  <p:tag name="AS_UNIQUEID" val="31"/>
</p:tagLst>
</file>

<file path=ppt/tags/tag176.xml><?xml version="1.0" encoding="utf-8"?>
<p:tagLst xmlns:a="http://schemas.openxmlformats.org/drawingml/2006/main" xmlns:r="http://schemas.openxmlformats.org/officeDocument/2006/relationships" xmlns:p="http://schemas.openxmlformats.org/presentationml/2006/main">
  <p:tag name="AS_UNIQUEID" val="29"/>
</p:tagLst>
</file>

<file path=ppt/tags/tag177.xml><?xml version="1.0" encoding="utf-8"?>
<p:tagLst xmlns:a="http://schemas.openxmlformats.org/drawingml/2006/main" xmlns:r="http://schemas.openxmlformats.org/officeDocument/2006/relationships" xmlns:p="http://schemas.openxmlformats.org/presentationml/2006/main">
  <p:tag name="AS_UNIQUEID" val="30"/>
</p:tagLst>
</file>

<file path=ppt/tags/tag178.xml><?xml version="1.0" encoding="utf-8"?>
<p:tagLst xmlns:a="http://schemas.openxmlformats.org/drawingml/2006/main" xmlns:r="http://schemas.openxmlformats.org/officeDocument/2006/relationships" xmlns:p="http://schemas.openxmlformats.org/presentationml/2006/main">
  <p:tag name="AS_UNIQUEID" val="31"/>
</p:tagLst>
</file>

<file path=ppt/tags/tag179.xml><?xml version="1.0" encoding="utf-8"?>
<p:tagLst xmlns:a="http://schemas.openxmlformats.org/drawingml/2006/main" xmlns:r="http://schemas.openxmlformats.org/officeDocument/2006/relationships" xmlns:p="http://schemas.openxmlformats.org/presentationml/2006/main">
  <p:tag name="AS_UNIQUEID" val="29"/>
</p:tagLst>
</file>

<file path=ppt/tags/tag18.xml><?xml version="1.0" encoding="utf-8"?>
<p:tagLst xmlns:a="http://schemas.openxmlformats.org/drawingml/2006/main" xmlns:r="http://schemas.openxmlformats.org/officeDocument/2006/relationships" xmlns:p="http://schemas.openxmlformats.org/presentationml/2006/main">
  <p:tag name="AS_UNIQUEID" val="6"/>
</p:tagLst>
</file>

<file path=ppt/tags/tag180.xml><?xml version="1.0" encoding="utf-8"?>
<p:tagLst xmlns:a="http://schemas.openxmlformats.org/drawingml/2006/main" xmlns:r="http://schemas.openxmlformats.org/officeDocument/2006/relationships" xmlns:p="http://schemas.openxmlformats.org/presentationml/2006/main">
  <p:tag name="AS_UNIQUEID" val="30"/>
</p:tagLst>
</file>

<file path=ppt/tags/tag181.xml><?xml version="1.0" encoding="utf-8"?>
<p:tagLst xmlns:a="http://schemas.openxmlformats.org/drawingml/2006/main" xmlns:r="http://schemas.openxmlformats.org/officeDocument/2006/relationships" xmlns:p="http://schemas.openxmlformats.org/presentationml/2006/main">
  <p:tag name="AS_UNIQUEID" val="31"/>
</p:tagLst>
</file>

<file path=ppt/tags/tag182.xml><?xml version="1.0" encoding="utf-8"?>
<p:tagLst xmlns:a="http://schemas.openxmlformats.org/drawingml/2006/main" xmlns:r="http://schemas.openxmlformats.org/officeDocument/2006/relationships" xmlns:p="http://schemas.openxmlformats.org/presentationml/2006/main">
  <p:tag name="AS_UNIQUEID" val="29"/>
</p:tagLst>
</file>

<file path=ppt/tags/tag183.xml><?xml version="1.0" encoding="utf-8"?>
<p:tagLst xmlns:a="http://schemas.openxmlformats.org/drawingml/2006/main" xmlns:r="http://schemas.openxmlformats.org/officeDocument/2006/relationships" xmlns:p="http://schemas.openxmlformats.org/presentationml/2006/main">
  <p:tag name="AS_UNIQUEID" val="30"/>
</p:tagLst>
</file>

<file path=ppt/tags/tag184.xml><?xml version="1.0" encoding="utf-8"?>
<p:tagLst xmlns:a="http://schemas.openxmlformats.org/drawingml/2006/main" xmlns:r="http://schemas.openxmlformats.org/officeDocument/2006/relationships" xmlns:p="http://schemas.openxmlformats.org/presentationml/2006/main">
  <p:tag name="AS_UNIQUEID" val="31"/>
</p:tagLst>
</file>

<file path=ppt/tags/tag185.xml><?xml version="1.0" encoding="utf-8"?>
<p:tagLst xmlns:a="http://schemas.openxmlformats.org/drawingml/2006/main" xmlns:r="http://schemas.openxmlformats.org/officeDocument/2006/relationships" xmlns:p="http://schemas.openxmlformats.org/presentationml/2006/main">
  <p:tag name="AS_UNIQUEID" val="29"/>
</p:tagLst>
</file>

<file path=ppt/tags/tag186.xml><?xml version="1.0" encoding="utf-8"?>
<p:tagLst xmlns:a="http://schemas.openxmlformats.org/drawingml/2006/main" xmlns:r="http://schemas.openxmlformats.org/officeDocument/2006/relationships" xmlns:p="http://schemas.openxmlformats.org/presentationml/2006/main">
  <p:tag name="AS_UNIQUEID" val="30"/>
</p:tagLst>
</file>

<file path=ppt/tags/tag187.xml><?xml version="1.0" encoding="utf-8"?>
<p:tagLst xmlns:a="http://schemas.openxmlformats.org/drawingml/2006/main" xmlns:r="http://schemas.openxmlformats.org/officeDocument/2006/relationships" xmlns:p="http://schemas.openxmlformats.org/presentationml/2006/main">
  <p:tag name="AS_UNIQUEID" val="31"/>
</p:tagLst>
</file>

<file path=ppt/tags/tag188.xml><?xml version="1.0" encoding="utf-8"?>
<p:tagLst xmlns:a="http://schemas.openxmlformats.org/drawingml/2006/main" xmlns:r="http://schemas.openxmlformats.org/officeDocument/2006/relationships" xmlns:p="http://schemas.openxmlformats.org/presentationml/2006/main">
  <p:tag name="AS_UNIQUEID" val="29"/>
</p:tagLst>
</file>

<file path=ppt/tags/tag189.xml><?xml version="1.0" encoding="utf-8"?>
<p:tagLst xmlns:a="http://schemas.openxmlformats.org/drawingml/2006/main" xmlns:r="http://schemas.openxmlformats.org/officeDocument/2006/relationships" xmlns:p="http://schemas.openxmlformats.org/presentationml/2006/main">
  <p:tag name="AS_UNIQUEID" val="30"/>
</p:tagLst>
</file>

<file path=ppt/tags/tag19.xml><?xml version="1.0" encoding="utf-8"?>
<p:tagLst xmlns:a="http://schemas.openxmlformats.org/drawingml/2006/main" xmlns:r="http://schemas.openxmlformats.org/officeDocument/2006/relationships" xmlns:p="http://schemas.openxmlformats.org/presentationml/2006/main">
  <p:tag name="AS_UNIQUEID" val="7"/>
</p:tagLst>
</file>

<file path=ppt/tags/tag190.xml><?xml version="1.0" encoding="utf-8"?>
<p:tagLst xmlns:a="http://schemas.openxmlformats.org/drawingml/2006/main" xmlns:r="http://schemas.openxmlformats.org/officeDocument/2006/relationships" xmlns:p="http://schemas.openxmlformats.org/presentationml/2006/main">
  <p:tag name="AS_UNIQUEID" val="31"/>
</p:tagLst>
</file>

<file path=ppt/tags/tag191.xml><?xml version="1.0" encoding="utf-8"?>
<p:tagLst xmlns:a="http://schemas.openxmlformats.org/drawingml/2006/main" xmlns:r="http://schemas.openxmlformats.org/officeDocument/2006/relationships" xmlns:p="http://schemas.openxmlformats.org/presentationml/2006/main">
  <p:tag name="AS_UNIQUEID" val="29"/>
</p:tagLst>
</file>

<file path=ppt/tags/tag192.xml><?xml version="1.0" encoding="utf-8"?>
<p:tagLst xmlns:a="http://schemas.openxmlformats.org/drawingml/2006/main" xmlns:r="http://schemas.openxmlformats.org/officeDocument/2006/relationships" xmlns:p="http://schemas.openxmlformats.org/presentationml/2006/main">
  <p:tag name="AS_UNIQUEID" val="30"/>
</p:tagLst>
</file>

<file path=ppt/tags/tag193.xml><?xml version="1.0" encoding="utf-8"?>
<p:tagLst xmlns:a="http://schemas.openxmlformats.org/drawingml/2006/main" xmlns:r="http://schemas.openxmlformats.org/officeDocument/2006/relationships" xmlns:p="http://schemas.openxmlformats.org/presentationml/2006/main">
  <p:tag name="AS_UNIQUEID" val="31"/>
</p:tagLst>
</file>

<file path=ppt/tags/tag194.xml><?xml version="1.0" encoding="utf-8"?>
<p:tagLst xmlns:a="http://schemas.openxmlformats.org/drawingml/2006/main" xmlns:r="http://schemas.openxmlformats.org/officeDocument/2006/relationships" xmlns:p="http://schemas.openxmlformats.org/presentationml/2006/main">
  <p:tag name="AS_UNIQUEID" val="29"/>
</p:tagLst>
</file>

<file path=ppt/tags/tag195.xml><?xml version="1.0" encoding="utf-8"?>
<p:tagLst xmlns:a="http://schemas.openxmlformats.org/drawingml/2006/main" xmlns:r="http://schemas.openxmlformats.org/officeDocument/2006/relationships" xmlns:p="http://schemas.openxmlformats.org/presentationml/2006/main">
  <p:tag name="AS_UNIQUEID" val="30"/>
</p:tagLst>
</file>

<file path=ppt/tags/tag196.xml><?xml version="1.0" encoding="utf-8"?>
<p:tagLst xmlns:a="http://schemas.openxmlformats.org/drawingml/2006/main" xmlns:r="http://schemas.openxmlformats.org/officeDocument/2006/relationships" xmlns:p="http://schemas.openxmlformats.org/presentationml/2006/main">
  <p:tag name="AS_UNIQUEID" val="31"/>
</p:tagLst>
</file>

<file path=ppt/tags/tag197.xml><?xml version="1.0" encoding="utf-8"?>
<p:tagLst xmlns:a="http://schemas.openxmlformats.org/drawingml/2006/main" xmlns:r="http://schemas.openxmlformats.org/officeDocument/2006/relationships" xmlns:p="http://schemas.openxmlformats.org/presentationml/2006/main">
  <p:tag name="AS_UNIQUEID" val="32"/>
</p:tagLst>
</file>

<file path=ppt/tags/tag198.xml><?xml version="1.0" encoding="utf-8"?>
<p:tagLst xmlns:a="http://schemas.openxmlformats.org/drawingml/2006/main" xmlns:r="http://schemas.openxmlformats.org/officeDocument/2006/relationships" xmlns:p="http://schemas.openxmlformats.org/presentationml/2006/main">
  <p:tag name="AS_UNIQUEID" val="33"/>
</p:tagLst>
</file>

<file path=ppt/tags/tag199.xml><?xml version="1.0" encoding="utf-8"?>
<p:tagLst xmlns:a="http://schemas.openxmlformats.org/drawingml/2006/main" xmlns:r="http://schemas.openxmlformats.org/officeDocument/2006/relationships" xmlns:p="http://schemas.openxmlformats.org/presentationml/2006/main">
  <p:tag name="AS_UNIQUEID" val="34"/>
</p:tagLst>
</file>

<file path=ppt/tags/tag2.xml><?xml version="1.0" encoding="utf-8"?>
<p:tagLst xmlns:a="http://schemas.openxmlformats.org/drawingml/2006/main" xmlns:r="http://schemas.openxmlformats.org/officeDocument/2006/relationships" xmlns:p="http://schemas.openxmlformats.org/presentationml/2006/main">
  <p:tag name="AS_UNIQUEID" val="2"/>
</p:tagLst>
</file>

<file path=ppt/tags/tag20.xml><?xml version="1.0" encoding="utf-8"?>
<p:tagLst xmlns:a="http://schemas.openxmlformats.org/drawingml/2006/main" xmlns:r="http://schemas.openxmlformats.org/officeDocument/2006/relationships" xmlns:p="http://schemas.openxmlformats.org/presentationml/2006/main">
  <p:tag name="AS_UNIQUEID" val="5"/>
</p:tagLst>
</file>

<file path=ppt/tags/tag200.xml><?xml version="1.0" encoding="utf-8"?>
<p:tagLst xmlns:a="http://schemas.openxmlformats.org/drawingml/2006/main" xmlns:r="http://schemas.openxmlformats.org/officeDocument/2006/relationships" xmlns:p="http://schemas.openxmlformats.org/presentationml/2006/main">
  <p:tag name="AS_UNIQUEID" val="35"/>
</p:tagLst>
</file>

<file path=ppt/tags/tag201.xml><?xml version="1.0" encoding="utf-8"?>
<p:tagLst xmlns:a="http://schemas.openxmlformats.org/drawingml/2006/main" xmlns:r="http://schemas.openxmlformats.org/officeDocument/2006/relationships" xmlns:p="http://schemas.openxmlformats.org/presentationml/2006/main">
  <p:tag name="AS_UNIQUEID" val="36"/>
</p:tagLst>
</file>

<file path=ppt/tags/tag202.xml><?xml version="1.0" encoding="utf-8"?>
<p:tagLst xmlns:a="http://schemas.openxmlformats.org/drawingml/2006/main" xmlns:r="http://schemas.openxmlformats.org/officeDocument/2006/relationships" xmlns:p="http://schemas.openxmlformats.org/presentationml/2006/main">
  <p:tag name="AS_UNIQUEID" val="37"/>
</p:tagLst>
</file>

<file path=ppt/tags/tag203.xml><?xml version="1.0" encoding="utf-8"?>
<p:tagLst xmlns:a="http://schemas.openxmlformats.org/drawingml/2006/main" xmlns:r="http://schemas.openxmlformats.org/officeDocument/2006/relationships" xmlns:p="http://schemas.openxmlformats.org/presentationml/2006/main">
  <p:tag name="AS_UNIQUEID" val="35"/>
</p:tagLst>
</file>

<file path=ppt/tags/tag204.xml><?xml version="1.0" encoding="utf-8"?>
<p:tagLst xmlns:a="http://schemas.openxmlformats.org/drawingml/2006/main" xmlns:r="http://schemas.openxmlformats.org/officeDocument/2006/relationships" xmlns:p="http://schemas.openxmlformats.org/presentationml/2006/main">
  <p:tag name="AS_UNIQUEID" val="36"/>
</p:tagLst>
</file>

<file path=ppt/tags/tag205.xml><?xml version="1.0" encoding="utf-8"?>
<p:tagLst xmlns:a="http://schemas.openxmlformats.org/drawingml/2006/main" xmlns:r="http://schemas.openxmlformats.org/officeDocument/2006/relationships" xmlns:p="http://schemas.openxmlformats.org/presentationml/2006/main">
  <p:tag name="AS_UNIQUEID" val="37"/>
</p:tagLst>
</file>

<file path=ppt/tags/tag206.xml><?xml version="1.0" encoding="utf-8"?>
<p:tagLst xmlns:a="http://schemas.openxmlformats.org/drawingml/2006/main" xmlns:r="http://schemas.openxmlformats.org/officeDocument/2006/relationships" xmlns:p="http://schemas.openxmlformats.org/presentationml/2006/main">
  <p:tag name="AS_UNIQUEID" val="35"/>
</p:tagLst>
</file>

<file path=ppt/tags/tag207.xml><?xml version="1.0" encoding="utf-8"?>
<p:tagLst xmlns:a="http://schemas.openxmlformats.org/drawingml/2006/main" xmlns:r="http://schemas.openxmlformats.org/officeDocument/2006/relationships" xmlns:p="http://schemas.openxmlformats.org/presentationml/2006/main">
  <p:tag name="AS_UNIQUEID" val="36"/>
</p:tagLst>
</file>

<file path=ppt/tags/tag208.xml><?xml version="1.0" encoding="utf-8"?>
<p:tagLst xmlns:a="http://schemas.openxmlformats.org/drawingml/2006/main" xmlns:r="http://schemas.openxmlformats.org/officeDocument/2006/relationships" xmlns:p="http://schemas.openxmlformats.org/presentationml/2006/main">
  <p:tag name="AS_UNIQUEID" val="37"/>
</p:tagLst>
</file>

<file path=ppt/tags/tag209.xml><?xml version="1.0" encoding="utf-8"?>
<p:tagLst xmlns:a="http://schemas.openxmlformats.org/drawingml/2006/main" xmlns:r="http://schemas.openxmlformats.org/officeDocument/2006/relationships" xmlns:p="http://schemas.openxmlformats.org/presentationml/2006/main">
  <p:tag name="AS_UNIQUEID" val="35"/>
</p:tagLst>
</file>

<file path=ppt/tags/tag21.xml><?xml version="1.0" encoding="utf-8"?>
<p:tagLst xmlns:a="http://schemas.openxmlformats.org/drawingml/2006/main" xmlns:r="http://schemas.openxmlformats.org/officeDocument/2006/relationships" xmlns:p="http://schemas.openxmlformats.org/presentationml/2006/main">
  <p:tag name="AS_UNIQUEID" val="6"/>
</p:tagLst>
</file>

<file path=ppt/tags/tag210.xml><?xml version="1.0" encoding="utf-8"?>
<p:tagLst xmlns:a="http://schemas.openxmlformats.org/drawingml/2006/main" xmlns:r="http://schemas.openxmlformats.org/officeDocument/2006/relationships" xmlns:p="http://schemas.openxmlformats.org/presentationml/2006/main">
  <p:tag name="AS_UNIQUEID" val="36"/>
</p:tagLst>
</file>

<file path=ppt/tags/tag211.xml><?xml version="1.0" encoding="utf-8"?>
<p:tagLst xmlns:a="http://schemas.openxmlformats.org/drawingml/2006/main" xmlns:r="http://schemas.openxmlformats.org/officeDocument/2006/relationships" xmlns:p="http://schemas.openxmlformats.org/presentationml/2006/main">
  <p:tag name="AS_UNIQUEID" val="37"/>
</p:tagLst>
</file>

<file path=ppt/tags/tag212.xml><?xml version="1.0" encoding="utf-8"?>
<p:tagLst xmlns:a="http://schemas.openxmlformats.org/drawingml/2006/main" xmlns:r="http://schemas.openxmlformats.org/officeDocument/2006/relationships" xmlns:p="http://schemas.openxmlformats.org/presentationml/2006/main">
  <p:tag name="AS_UNIQUEID" val="35"/>
</p:tagLst>
</file>

<file path=ppt/tags/tag213.xml><?xml version="1.0" encoding="utf-8"?>
<p:tagLst xmlns:a="http://schemas.openxmlformats.org/drawingml/2006/main" xmlns:r="http://schemas.openxmlformats.org/officeDocument/2006/relationships" xmlns:p="http://schemas.openxmlformats.org/presentationml/2006/main">
  <p:tag name="AS_UNIQUEID" val="36"/>
</p:tagLst>
</file>

<file path=ppt/tags/tag214.xml><?xml version="1.0" encoding="utf-8"?>
<p:tagLst xmlns:a="http://schemas.openxmlformats.org/drawingml/2006/main" xmlns:r="http://schemas.openxmlformats.org/officeDocument/2006/relationships" xmlns:p="http://schemas.openxmlformats.org/presentationml/2006/main">
  <p:tag name="AS_UNIQUEID" val="37"/>
</p:tagLst>
</file>

<file path=ppt/tags/tag215.xml><?xml version="1.0" encoding="utf-8"?>
<p:tagLst xmlns:a="http://schemas.openxmlformats.org/drawingml/2006/main" xmlns:r="http://schemas.openxmlformats.org/officeDocument/2006/relationships" xmlns:p="http://schemas.openxmlformats.org/presentationml/2006/main">
  <p:tag name="AS_UNIQUEID" val="35"/>
</p:tagLst>
</file>

<file path=ppt/tags/tag216.xml><?xml version="1.0" encoding="utf-8"?>
<p:tagLst xmlns:a="http://schemas.openxmlformats.org/drawingml/2006/main" xmlns:r="http://schemas.openxmlformats.org/officeDocument/2006/relationships" xmlns:p="http://schemas.openxmlformats.org/presentationml/2006/main">
  <p:tag name="AS_UNIQUEID" val="36"/>
</p:tagLst>
</file>

<file path=ppt/tags/tag217.xml><?xml version="1.0" encoding="utf-8"?>
<p:tagLst xmlns:a="http://schemas.openxmlformats.org/drawingml/2006/main" xmlns:r="http://schemas.openxmlformats.org/officeDocument/2006/relationships" xmlns:p="http://schemas.openxmlformats.org/presentationml/2006/main">
  <p:tag name="AS_UNIQUEID" val="37"/>
</p:tagLst>
</file>

<file path=ppt/tags/tag218.xml><?xml version="1.0" encoding="utf-8"?>
<p:tagLst xmlns:a="http://schemas.openxmlformats.org/drawingml/2006/main" xmlns:r="http://schemas.openxmlformats.org/officeDocument/2006/relationships" xmlns:p="http://schemas.openxmlformats.org/presentationml/2006/main">
  <p:tag name="AS_UNIQUEID" val="35"/>
</p:tagLst>
</file>

<file path=ppt/tags/tag219.xml><?xml version="1.0" encoding="utf-8"?>
<p:tagLst xmlns:a="http://schemas.openxmlformats.org/drawingml/2006/main" xmlns:r="http://schemas.openxmlformats.org/officeDocument/2006/relationships" xmlns:p="http://schemas.openxmlformats.org/presentationml/2006/main">
  <p:tag name="AS_UNIQUEID" val="36"/>
</p:tagLst>
</file>

<file path=ppt/tags/tag22.xml><?xml version="1.0" encoding="utf-8"?>
<p:tagLst xmlns:a="http://schemas.openxmlformats.org/drawingml/2006/main" xmlns:r="http://schemas.openxmlformats.org/officeDocument/2006/relationships" xmlns:p="http://schemas.openxmlformats.org/presentationml/2006/main">
  <p:tag name="AS_UNIQUEID" val="7"/>
</p:tagLst>
</file>

<file path=ppt/tags/tag220.xml><?xml version="1.0" encoding="utf-8"?>
<p:tagLst xmlns:a="http://schemas.openxmlformats.org/drawingml/2006/main" xmlns:r="http://schemas.openxmlformats.org/officeDocument/2006/relationships" xmlns:p="http://schemas.openxmlformats.org/presentationml/2006/main">
  <p:tag name="AS_UNIQUEID" val="37"/>
</p:tagLst>
</file>

<file path=ppt/tags/tag221.xml><?xml version="1.0" encoding="utf-8"?>
<p:tagLst xmlns:a="http://schemas.openxmlformats.org/drawingml/2006/main" xmlns:r="http://schemas.openxmlformats.org/officeDocument/2006/relationships" xmlns:p="http://schemas.openxmlformats.org/presentationml/2006/main">
  <p:tag name="AS_UNIQUEID" val="35"/>
</p:tagLst>
</file>

<file path=ppt/tags/tag222.xml><?xml version="1.0" encoding="utf-8"?>
<p:tagLst xmlns:a="http://schemas.openxmlformats.org/drawingml/2006/main" xmlns:r="http://schemas.openxmlformats.org/officeDocument/2006/relationships" xmlns:p="http://schemas.openxmlformats.org/presentationml/2006/main">
  <p:tag name="AS_UNIQUEID" val="36"/>
</p:tagLst>
</file>

<file path=ppt/tags/tag223.xml><?xml version="1.0" encoding="utf-8"?>
<p:tagLst xmlns:a="http://schemas.openxmlformats.org/drawingml/2006/main" xmlns:r="http://schemas.openxmlformats.org/officeDocument/2006/relationships" xmlns:p="http://schemas.openxmlformats.org/presentationml/2006/main">
  <p:tag name="AS_UNIQUEID" val="37"/>
</p:tagLst>
</file>

<file path=ppt/tags/tag224.xml><?xml version="1.0" encoding="utf-8"?>
<p:tagLst xmlns:a="http://schemas.openxmlformats.org/drawingml/2006/main" xmlns:r="http://schemas.openxmlformats.org/officeDocument/2006/relationships" xmlns:p="http://schemas.openxmlformats.org/presentationml/2006/main">
  <p:tag name="AS_UNIQUEID" val="35"/>
</p:tagLst>
</file>

<file path=ppt/tags/tag225.xml><?xml version="1.0" encoding="utf-8"?>
<p:tagLst xmlns:a="http://schemas.openxmlformats.org/drawingml/2006/main" xmlns:r="http://schemas.openxmlformats.org/officeDocument/2006/relationships" xmlns:p="http://schemas.openxmlformats.org/presentationml/2006/main">
  <p:tag name="AS_UNIQUEID" val="36"/>
</p:tagLst>
</file>

<file path=ppt/tags/tag226.xml><?xml version="1.0" encoding="utf-8"?>
<p:tagLst xmlns:a="http://schemas.openxmlformats.org/drawingml/2006/main" xmlns:r="http://schemas.openxmlformats.org/officeDocument/2006/relationships" xmlns:p="http://schemas.openxmlformats.org/presentationml/2006/main">
  <p:tag name="AS_UNIQUEID" val="37"/>
</p:tagLst>
</file>

<file path=ppt/tags/tag227.xml><?xml version="1.0" encoding="utf-8"?>
<p:tagLst xmlns:a="http://schemas.openxmlformats.org/drawingml/2006/main" xmlns:r="http://schemas.openxmlformats.org/officeDocument/2006/relationships" xmlns:p="http://schemas.openxmlformats.org/presentationml/2006/main">
  <p:tag name="AS_UNIQUEID" val="35"/>
</p:tagLst>
</file>

<file path=ppt/tags/tag228.xml><?xml version="1.0" encoding="utf-8"?>
<p:tagLst xmlns:a="http://schemas.openxmlformats.org/drawingml/2006/main" xmlns:r="http://schemas.openxmlformats.org/officeDocument/2006/relationships" xmlns:p="http://schemas.openxmlformats.org/presentationml/2006/main">
  <p:tag name="AS_UNIQUEID" val="36"/>
</p:tagLst>
</file>

<file path=ppt/tags/tag229.xml><?xml version="1.0" encoding="utf-8"?>
<p:tagLst xmlns:a="http://schemas.openxmlformats.org/drawingml/2006/main" xmlns:r="http://schemas.openxmlformats.org/officeDocument/2006/relationships" xmlns:p="http://schemas.openxmlformats.org/presentationml/2006/main">
  <p:tag name="AS_UNIQUEID" val="37"/>
</p:tagLst>
</file>

<file path=ppt/tags/tag23.xml><?xml version="1.0" encoding="utf-8"?>
<p:tagLst xmlns:a="http://schemas.openxmlformats.org/drawingml/2006/main" xmlns:r="http://schemas.openxmlformats.org/officeDocument/2006/relationships" xmlns:p="http://schemas.openxmlformats.org/presentationml/2006/main">
  <p:tag name="AS_UNIQUEID" val="5"/>
</p:tagLst>
</file>

<file path=ppt/tags/tag230.xml><?xml version="1.0" encoding="utf-8"?>
<p:tagLst xmlns:a="http://schemas.openxmlformats.org/drawingml/2006/main" xmlns:r="http://schemas.openxmlformats.org/officeDocument/2006/relationships" xmlns:p="http://schemas.openxmlformats.org/presentationml/2006/main">
  <p:tag name="AS_UNIQUEID" val="35"/>
</p:tagLst>
</file>

<file path=ppt/tags/tag231.xml><?xml version="1.0" encoding="utf-8"?>
<p:tagLst xmlns:a="http://schemas.openxmlformats.org/drawingml/2006/main" xmlns:r="http://schemas.openxmlformats.org/officeDocument/2006/relationships" xmlns:p="http://schemas.openxmlformats.org/presentationml/2006/main">
  <p:tag name="AS_UNIQUEID" val="36"/>
</p:tagLst>
</file>

<file path=ppt/tags/tag232.xml><?xml version="1.0" encoding="utf-8"?>
<p:tagLst xmlns:a="http://schemas.openxmlformats.org/drawingml/2006/main" xmlns:r="http://schemas.openxmlformats.org/officeDocument/2006/relationships" xmlns:p="http://schemas.openxmlformats.org/presentationml/2006/main">
  <p:tag name="AS_UNIQUEID" val="37"/>
</p:tagLst>
</file>

<file path=ppt/tags/tag233.xml><?xml version="1.0" encoding="utf-8"?>
<p:tagLst xmlns:a="http://schemas.openxmlformats.org/drawingml/2006/main" xmlns:r="http://schemas.openxmlformats.org/officeDocument/2006/relationships" xmlns:p="http://schemas.openxmlformats.org/presentationml/2006/main">
  <p:tag name="AS_UNIQUEID" val="35"/>
</p:tagLst>
</file>

<file path=ppt/tags/tag234.xml><?xml version="1.0" encoding="utf-8"?>
<p:tagLst xmlns:a="http://schemas.openxmlformats.org/drawingml/2006/main" xmlns:r="http://schemas.openxmlformats.org/officeDocument/2006/relationships" xmlns:p="http://schemas.openxmlformats.org/presentationml/2006/main">
  <p:tag name="AS_UNIQUEID" val="36"/>
</p:tagLst>
</file>

<file path=ppt/tags/tag235.xml><?xml version="1.0" encoding="utf-8"?>
<p:tagLst xmlns:a="http://schemas.openxmlformats.org/drawingml/2006/main" xmlns:r="http://schemas.openxmlformats.org/officeDocument/2006/relationships" xmlns:p="http://schemas.openxmlformats.org/presentationml/2006/main">
  <p:tag name="AS_UNIQUEID" val="37"/>
</p:tagLst>
</file>

<file path=ppt/tags/tag236.xml><?xml version="1.0" encoding="utf-8"?>
<p:tagLst xmlns:a="http://schemas.openxmlformats.org/drawingml/2006/main" xmlns:r="http://schemas.openxmlformats.org/officeDocument/2006/relationships" xmlns:p="http://schemas.openxmlformats.org/presentationml/2006/main">
  <p:tag name="AS_UNIQUEID" val="38"/>
</p:tagLst>
</file>

<file path=ppt/tags/tag237.xml><?xml version="1.0" encoding="utf-8"?>
<p:tagLst xmlns:a="http://schemas.openxmlformats.org/drawingml/2006/main" xmlns:r="http://schemas.openxmlformats.org/officeDocument/2006/relationships" xmlns:p="http://schemas.openxmlformats.org/presentationml/2006/main">
  <p:tag name="AS_UNIQUEID" val="39"/>
</p:tagLst>
</file>

<file path=ppt/tags/tag238.xml><?xml version="1.0" encoding="utf-8"?>
<p:tagLst xmlns:a="http://schemas.openxmlformats.org/drawingml/2006/main" xmlns:r="http://schemas.openxmlformats.org/officeDocument/2006/relationships" xmlns:p="http://schemas.openxmlformats.org/presentationml/2006/main">
  <p:tag name="AS_UNIQUEID" val="40"/>
</p:tagLst>
</file>

<file path=ppt/tags/tag239.xml><?xml version="1.0" encoding="utf-8"?>
<p:tagLst xmlns:a="http://schemas.openxmlformats.org/drawingml/2006/main" xmlns:r="http://schemas.openxmlformats.org/officeDocument/2006/relationships" xmlns:p="http://schemas.openxmlformats.org/presentationml/2006/main">
  <p:tag name="AS_UNIQUEID" val="41"/>
</p:tagLst>
</file>

<file path=ppt/tags/tag24.xml><?xml version="1.0" encoding="utf-8"?>
<p:tagLst xmlns:a="http://schemas.openxmlformats.org/drawingml/2006/main" xmlns:r="http://schemas.openxmlformats.org/officeDocument/2006/relationships" xmlns:p="http://schemas.openxmlformats.org/presentationml/2006/main">
  <p:tag name="AS_UNIQUEID" val="6"/>
</p:tagLst>
</file>

<file path=ppt/tags/tag240.xml><?xml version="1.0" encoding="utf-8"?>
<p:tagLst xmlns:a="http://schemas.openxmlformats.org/drawingml/2006/main" xmlns:r="http://schemas.openxmlformats.org/officeDocument/2006/relationships" xmlns:p="http://schemas.openxmlformats.org/presentationml/2006/main">
  <p:tag name="AS_UNIQUEID" val="42"/>
</p:tagLst>
</file>

<file path=ppt/tags/tag241.xml><?xml version="1.0" encoding="utf-8"?>
<p:tagLst xmlns:a="http://schemas.openxmlformats.org/drawingml/2006/main" xmlns:r="http://schemas.openxmlformats.org/officeDocument/2006/relationships" xmlns:p="http://schemas.openxmlformats.org/presentationml/2006/main">
  <p:tag name="AS_UNIQUEID" val="43"/>
</p:tagLst>
</file>

<file path=ppt/tags/tag242.xml><?xml version="1.0" encoding="utf-8"?>
<p:tagLst xmlns:a="http://schemas.openxmlformats.org/drawingml/2006/main" xmlns:r="http://schemas.openxmlformats.org/officeDocument/2006/relationships" xmlns:p="http://schemas.openxmlformats.org/presentationml/2006/main">
  <p:tag name="AS_UNIQUEID" val="41"/>
</p:tagLst>
</file>

<file path=ppt/tags/tag243.xml><?xml version="1.0" encoding="utf-8"?>
<p:tagLst xmlns:a="http://schemas.openxmlformats.org/drawingml/2006/main" xmlns:r="http://schemas.openxmlformats.org/officeDocument/2006/relationships" xmlns:p="http://schemas.openxmlformats.org/presentationml/2006/main">
  <p:tag name="AS_UNIQUEID" val="42"/>
</p:tagLst>
</file>

<file path=ppt/tags/tag244.xml><?xml version="1.0" encoding="utf-8"?>
<p:tagLst xmlns:a="http://schemas.openxmlformats.org/drawingml/2006/main" xmlns:r="http://schemas.openxmlformats.org/officeDocument/2006/relationships" xmlns:p="http://schemas.openxmlformats.org/presentationml/2006/main">
  <p:tag name="AS_UNIQUEID" val="43"/>
</p:tagLst>
</file>

<file path=ppt/tags/tag245.xml><?xml version="1.0" encoding="utf-8"?>
<p:tagLst xmlns:a="http://schemas.openxmlformats.org/drawingml/2006/main" xmlns:r="http://schemas.openxmlformats.org/officeDocument/2006/relationships" xmlns:p="http://schemas.openxmlformats.org/presentationml/2006/main">
  <p:tag name="AS_UNIQUEID" val="41"/>
</p:tagLst>
</file>

<file path=ppt/tags/tag246.xml><?xml version="1.0" encoding="utf-8"?>
<p:tagLst xmlns:a="http://schemas.openxmlformats.org/drawingml/2006/main" xmlns:r="http://schemas.openxmlformats.org/officeDocument/2006/relationships" xmlns:p="http://schemas.openxmlformats.org/presentationml/2006/main">
  <p:tag name="AS_UNIQUEID" val="42"/>
</p:tagLst>
</file>

<file path=ppt/tags/tag247.xml><?xml version="1.0" encoding="utf-8"?>
<p:tagLst xmlns:a="http://schemas.openxmlformats.org/drawingml/2006/main" xmlns:r="http://schemas.openxmlformats.org/officeDocument/2006/relationships" xmlns:p="http://schemas.openxmlformats.org/presentationml/2006/main">
  <p:tag name="AS_UNIQUEID" val="43"/>
</p:tagLst>
</file>

<file path=ppt/tags/tag248.xml><?xml version="1.0" encoding="utf-8"?>
<p:tagLst xmlns:a="http://schemas.openxmlformats.org/drawingml/2006/main" xmlns:r="http://schemas.openxmlformats.org/officeDocument/2006/relationships" xmlns:p="http://schemas.openxmlformats.org/presentationml/2006/main">
  <p:tag name="AS_UNIQUEID" val="41"/>
</p:tagLst>
</file>

<file path=ppt/tags/tag249.xml><?xml version="1.0" encoding="utf-8"?>
<p:tagLst xmlns:a="http://schemas.openxmlformats.org/drawingml/2006/main" xmlns:r="http://schemas.openxmlformats.org/officeDocument/2006/relationships" xmlns:p="http://schemas.openxmlformats.org/presentationml/2006/main">
  <p:tag name="AS_UNIQUEID" val="42"/>
</p:tagLst>
</file>

<file path=ppt/tags/tag25.xml><?xml version="1.0" encoding="utf-8"?>
<p:tagLst xmlns:a="http://schemas.openxmlformats.org/drawingml/2006/main" xmlns:r="http://schemas.openxmlformats.org/officeDocument/2006/relationships" xmlns:p="http://schemas.openxmlformats.org/presentationml/2006/main">
  <p:tag name="AS_UNIQUEID" val="7"/>
</p:tagLst>
</file>

<file path=ppt/tags/tag250.xml><?xml version="1.0" encoding="utf-8"?>
<p:tagLst xmlns:a="http://schemas.openxmlformats.org/drawingml/2006/main" xmlns:r="http://schemas.openxmlformats.org/officeDocument/2006/relationships" xmlns:p="http://schemas.openxmlformats.org/presentationml/2006/main">
  <p:tag name="AS_UNIQUEID" val="43"/>
</p:tagLst>
</file>

<file path=ppt/tags/tag251.xml><?xml version="1.0" encoding="utf-8"?>
<p:tagLst xmlns:a="http://schemas.openxmlformats.org/drawingml/2006/main" xmlns:r="http://schemas.openxmlformats.org/officeDocument/2006/relationships" xmlns:p="http://schemas.openxmlformats.org/presentationml/2006/main">
  <p:tag name="AS_UNIQUEID" val="41"/>
</p:tagLst>
</file>

<file path=ppt/tags/tag252.xml><?xml version="1.0" encoding="utf-8"?>
<p:tagLst xmlns:a="http://schemas.openxmlformats.org/drawingml/2006/main" xmlns:r="http://schemas.openxmlformats.org/officeDocument/2006/relationships" xmlns:p="http://schemas.openxmlformats.org/presentationml/2006/main">
  <p:tag name="AS_UNIQUEID" val="42"/>
</p:tagLst>
</file>

<file path=ppt/tags/tag253.xml><?xml version="1.0" encoding="utf-8"?>
<p:tagLst xmlns:a="http://schemas.openxmlformats.org/drawingml/2006/main" xmlns:r="http://schemas.openxmlformats.org/officeDocument/2006/relationships" xmlns:p="http://schemas.openxmlformats.org/presentationml/2006/main">
  <p:tag name="AS_UNIQUEID" val="43"/>
</p:tagLst>
</file>

<file path=ppt/tags/tag254.xml><?xml version="1.0" encoding="utf-8"?>
<p:tagLst xmlns:a="http://schemas.openxmlformats.org/drawingml/2006/main" xmlns:r="http://schemas.openxmlformats.org/officeDocument/2006/relationships" xmlns:p="http://schemas.openxmlformats.org/presentationml/2006/main">
  <p:tag name="AS_UNIQUEID" val="41"/>
</p:tagLst>
</file>

<file path=ppt/tags/tag255.xml><?xml version="1.0" encoding="utf-8"?>
<p:tagLst xmlns:a="http://schemas.openxmlformats.org/drawingml/2006/main" xmlns:r="http://schemas.openxmlformats.org/officeDocument/2006/relationships" xmlns:p="http://schemas.openxmlformats.org/presentationml/2006/main">
  <p:tag name="AS_UNIQUEID" val="42"/>
</p:tagLst>
</file>

<file path=ppt/tags/tag256.xml><?xml version="1.0" encoding="utf-8"?>
<p:tagLst xmlns:a="http://schemas.openxmlformats.org/drawingml/2006/main" xmlns:r="http://schemas.openxmlformats.org/officeDocument/2006/relationships" xmlns:p="http://schemas.openxmlformats.org/presentationml/2006/main">
  <p:tag name="AS_UNIQUEID" val="43"/>
</p:tagLst>
</file>

<file path=ppt/tags/tag257.xml><?xml version="1.0" encoding="utf-8"?>
<p:tagLst xmlns:a="http://schemas.openxmlformats.org/drawingml/2006/main" xmlns:r="http://schemas.openxmlformats.org/officeDocument/2006/relationships" xmlns:p="http://schemas.openxmlformats.org/presentationml/2006/main">
  <p:tag name="AS_UNIQUEID" val="41"/>
</p:tagLst>
</file>

<file path=ppt/tags/tag258.xml><?xml version="1.0" encoding="utf-8"?>
<p:tagLst xmlns:a="http://schemas.openxmlformats.org/drawingml/2006/main" xmlns:r="http://schemas.openxmlformats.org/officeDocument/2006/relationships" xmlns:p="http://schemas.openxmlformats.org/presentationml/2006/main">
  <p:tag name="AS_UNIQUEID" val="42"/>
</p:tagLst>
</file>

<file path=ppt/tags/tag259.xml><?xml version="1.0" encoding="utf-8"?>
<p:tagLst xmlns:a="http://schemas.openxmlformats.org/drawingml/2006/main" xmlns:r="http://schemas.openxmlformats.org/officeDocument/2006/relationships" xmlns:p="http://schemas.openxmlformats.org/presentationml/2006/main">
  <p:tag name="AS_UNIQUEID" val="43"/>
</p:tagLst>
</file>

<file path=ppt/tags/tag26.xml><?xml version="1.0" encoding="utf-8"?>
<p:tagLst xmlns:a="http://schemas.openxmlformats.org/drawingml/2006/main" xmlns:r="http://schemas.openxmlformats.org/officeDocument/2006/relationships" xmlns:p="http://schemas.openxmlformats.org/presentationml/2006/main">
  <p:tag name="AS_UNIQUEID" val="5"/>
</p:tagLst>
</file>

<file path=ppt/tags/tag260.xml><?xml version="1.0" encoding="utf-8"?>
<p:tagLst xmlns:a="http://schemas.openxmlformats.org/drawingml/2006/main" xmlns:r="http://schemas.openxmlformats.org/officeDocument/2006/relationships" xmlns:p="http://schemas.openxmlformats.org/presentationml/2006/main">
  <p:tag name="AS_UNIQUEID" val="41"/>
</p:tagLst>
</file>

<file path=ppt/tags/tag261.xml><?xml version="1.0" encoding="utf-8"?>
<p:tagLst xmlns:a="http://schemas.openxmlformats.org/drawingml/2006/main" xmlns:r="http://schemas.openxmlformats.org/officeDocument/2006/relationships" xmlns:p="http://schemas.openxmlformats.org/presentationml/2006/main">
  <p:tag name="AS_UNIQUEID" val="42"/>
</p:tagLst>
</file>

<file path=ppt/tags/tag262.xml><?xml version="1.0" encoding="utf-8"?>
<p:tagLst xmlns:a="http://schemas.openxmlformats.org/drawingml/2006/main" xmlns:r="http://schemas.openxmlformats.org/officeDocument/2006/relationships" xmlns:p="http://schemas.openxmlformats.org/presentationml/2006/main">
  <p:tag name="AS_UNIQUEID" val="43"/>
</p:tagLst>
</file>

<file path=ppt/tags/tag263.xml><?xml version="1.0" encoding="utf-8"?>
<p:tagLst xmlns:a="http://schemas.openxmlformats.org/drawingml/2006/main" xmlns:r="http://schemas.openxmlformats.org/officeDocument/2006/relationships" xmlns:p="http://schemas.openxmlformats.org/presentationml/2006/main">
  <p:tag name="AS_UNIQUEID" val="41"/>
</p:tagLst>
</file>

<file path=ppt/tags/tag264.xml><?xml version="1.0" encoding="utf-8"?>
<p:tagLst xmlns:a="http://schemas.openxmlformats.org/drawingml/2006/main" xmlns:r="http://schemas.openxmlformats.org/officeDocument/2006/relationships" xmlns:p="http://schemas.openxmlformats.org/presentationml/2006/main">
  <p:tag name="AS_UNIQUEID" val="42"/>
</p:tagLst>
</file>

<file path=ppt/tags/tag265.xml><?xml version="1.0" encoding="utf-8"?>
<p:tagLst xmlns:a="http://schemas.openxmlformats.org/drawingml/2006/main" xmlns:r="http://schemas.openxmlformats.org/officeDocument/2006/relationships" xmlns:p="http://schemas.openxmlformats.org/presentationml/2006/main">
  <p:tag name="AS_UNIQUEID" val="43"/>
</p:tagLst>
</file>

<file path=ppt/tags/tag266.xml><?xml version="1.0" encoding="utf-8"?>
<p:tagLst xmlns:a="http://schemas.openxmlformats.org/drawingml/2006/main" xmlns:r="http://schemas.openxmlformats.org/officeDocument/2006/relationships" xmlns:p="http://schemas.openxmlformats.org/presentationml/2006/main">
  <p:tag name="AS_UNIQUEID" val="41"/>
</p:tagLst>
</file>

<file path=ppt/tags/tag267.xml><?xml version="1.0" encoding="utf-8"?>
<p:tagLst xmlns:a="http://schemas.openxmlformats.org/drawingml/2006/main" xmlns:r="http://schemas.openxmlformats.org/officeDocument/2006/relationships" xmlns:p="http://schemas.openxmlformats.org/presentationml/2006/main">
  <p:tag name="AS_UNIQUEID" val="42"/>
</p:tagLst>
</file>

<file path=ppt/tags/tag268.xml><?xml version="1.0" encoding="utf-8"?>
<p:tagLst xmlns:a="http://schemas.openxmlformats.org/drawingml/2006/main" xmlns:r="http://schemas.openxmlformats.org/officeDocument/2006/relationships" xmlns:p="http://schemas.openxmlformats.org/presentationml/2006/main">
  <p:tag name="AS_UNIQUEID" val="43"/>
</p:tagLst>
</file>

<file path=ppt/tags/tag269.xml><?xml version="1.0" encoding="utf-8"?>
<p:tagLst xmlns:a="http://schemas.openxmlformats.org/drawingml/2006/main" xmlns:r="http://schemas.openxmlformats.org/officeDocument/2006/relationships" xmlns:p="http://schemas.openxmlformats.org/presentationml/2006/main">
  <p:tag name="AS_UNIQUEID" val="41"/>
</p:tagLst>
</file>

<file path=ppt/tags/tag27.xml><?xml version="1.0" encoding="utf-8"?>
<p:tagLst xmlns:a="http://schemas.openxmlformats.org/drawingml/2006/main" xmlns:r="http://schemas.openxmlformats.org/officeDocument/2006/relationships" xmlns:p="http://schemas.openxmlformats.org/presentationml/2006/main">
  <p:tag name="AS_UNIQUEID" val="6"/>
</p:tagLst>
</file>

<file path=ppt/tags/tag270.xml><?xml version="1.0" encoding="utf-8"?>
<p:tagLst xmlns:a="http://schemas.openxmlformats.org/drawingml/2006/main" xmlns:r="http://schemas.openxmlformats.org/officeDocument/2006/relationships" xmlns:p="http://schemas.openxmlformats.org/presentationml/2006/main">
  <p:tag name="AS_UNIQUEID" val="42"/>
</p:tagLst>
</file>

<file path=ppt/tags/tag271.xml><?xml version="1.0" encoding="utf-8"?>
<p:tagLst xmlns:a="http://schemas.openxmlformats.org/drawingml/2006/main" xmlns:r="http://schemas.openxmlformats.org/officeDocument/2006/relationships" xmlns:p="http://schemas.openxmlformats.org/presentationml/2006/main">
  <p:tag name="AS_UNIQUEID" val="43"/>
</p:tagLst>
</file>

<file path=ppt/tags/tag272.xml><?xml version="1.0" encoding="utf-8"?>
<p:tagLst xmlns:a="http://schemas.openxmlformats.org/drawingml/2006/main" xmlns:r="http://schemas.openxmlformats.org/officeDocument/2006/relationships" xmlns:p="http://schemas.openxmlformats.org/presentationml/2006/main">
  <p:tag name="AS_UNIQUEID" val="41"/>
</p:tagLst>
</file>

<file path=ppt/tags/tag273.xml><?xml version="1.0" encoding="utf-8"?>
<p:tagLst xmlns:a="http://schemas.openxmlformats.org/drawingml/2006/main" xmlns:r="http://schemas.openxmlformats.org/officeDocument/2006/relationships" xmlns:p="http://schemas.openxmlformats.org/presentationml/2006/main">
  <p:tag name="AS_UNIQUEID" val="42"/>
</p:tagLst>
</file>

<file path=ppt/tags/tag274.xml><?xml version="1.0" encoding="utf-8"?>
<p:tagLst xmlns:a="http://schemas.openxmlformats.org/drawingml/2006/main" xmlns:r="http://schemas.openxmlformats.org/officeDocument/2006/relationships" xmlns:p="http://schemas.openxmlformats.org/presentationml/2006/main">
  <p:tag name="AS_UNIQUEID" val="43"/>
</p:tagLst>
</file>

<file path=ppt/tags/tag275.xml><?xml version="1.0" encoding="utf-8"?>
<p:tagLst xmlns:a="http://schemas.openxmlformats.org/drawingml/2006/main" xmlns:r="http://schemas.openxmlformats.org/officeDocument/2006/relationships" xmlns:p="http://schemas.openxmlformats.org/presentationml/2006/main">
  <p:tag name="AS_UNIQUEID" val="44"/>
</p:tagLst>
</file>

<file path=ppt/tags/tag276.xml><?xml version="1.0" encoding="utf-8"?>
<p:tagLst xmlns:a="http://schemas.openxmlformats.org/drawingml/2006/main" xmlns:r="http://schemas.openxmlformats.org/officeDocument/2006/relationships" xmlns:p="http://schemas.openxmlformats.org/presentationml/2006/main">
  <p:tag name="AS_UNIQUEID" val="45"/>
</p:tagLst>
</file>

<file path=ppt/tags/tag277.xml><?xml version="1.0" encoding="utf-8"?>
<p:tagLst xmlns:a="http://schemas.openxmlformats.org/drawingml/2006/main" xmlns:r="http://schemas.openxmlformats.org/officeDocument/2006/relationships" xmlns:p="http://schemas.openxmlformats.org/presentationml/2006/main">
  <p:tag name="AS_UNIQUEID" val="46"/>
</p:tagLst>
</file>

<file path=ppt/tags/tag278.xml><?xml version="1.0" encoding="utf-8"?>
<p:tagLst xmlns:a="http://schemas.openxmlformats.org/drawingml/2006/main" xmlns:r="http://schemas.openxmlformats.org/officeDocument/2006/relationships" xmlns:p="http://schemas.openxmlformats.org/presentationml/2006/main">
  <p:tag name="AS_UNIQUEID" val="47"/>
</p:tagLst>
</file>

<file path=ppt/tags/tag279.xml><?xml version="1.0" encoding="utf-8"?>
<p:tagLst xmlns:a="http://schemas.openxmlformats.org/drawingml/2006/main" xmlns:r="http://schemas.openxmlformats.org/officeDocument/2006/relationships" xmlns:p="http://schemas.openxmlformats.org/presentationml/2006/main">
  <p:tag name="AS_UNIQUEID" val="48"/>
</p:tagLst>
</file>

<file path=ppt/tags/tag28.xml><?xml version="1.0" encoding="utf-8"?>
<p:tagLst xmlns:a="http://schemas.openxmlformats.org/drawingml/2006/main" xmlns:r="http://schemas.openxmlformats.org/officeDocument/2006/relationships" xmlns:p="http://schemas.openxmlformats.org/presentationml/2006/main">
  <p:tag name="AS_UNIQUEID" val="7"/>
</p:tagLst>
</file>

<file path=ppt/tags/tag280.xml><?xml version="1.0" encoding="utf-8"?>
<p:tagLst xmlns:a="http://schemas.openxmlformats.org/drawingml/2006/main" xmlns:r="http://schemas.openxmlformats.org/officeDocument/2006/relationships" xmlns:p="http://schemas.openxmlformats.org/presentationml/2006/main">
  <p:tag name="AS_UNIQUEID" val="49"/>
</p:tagLst>
</file>

<file path=ppt/tags/tag281.xml><?xml version="1.0" encoding="utf-8"?>
<p:tagLst xmlns:a="http://schemas.openxmlformats.org/drawingml/2006/main" xmlns:r="http://schemas.openxmlformats.org/officeDocument/2006/relationships" xmlns:p="http://schemas.openxmlformats.org/presentationml/2006/main">
  <p:tag name="AS_UNIQUEID" val="47"/>
</p:tagLst>
</file>

<file path=ppt/tags/tag282.xml><?xml version="1.0" encoding="utf-8"?>
<p:tagLst xmlns:a="http://schemas.openxmlformats.org/drawingml/2006/main" xmlns:r="http://schemas.openxmlformats.org/officeDocument/2006/relationships" xmlns:p="http://schemas.openxmlformats.org/presentationml/2006/main">
  <p:tag name="AS_UNIQUEID" val="48"/>
</p:tagLst>
</file>

<file path=ppt/tags/tag283.xml><?xml version="1.0" encoding="utf-8"?>
<p:tagLst xmlns:a="http://schemas.openxmlformats.org/drawingml/2006/main" xmlns:r="http://schemas.openxmlformats.org/officeDocument/2006/relationships" xmlns:p="http://schemas.openxmlformats.org/presentationml/2006/main">
  <p:tag name="AS_UNIQUEID" val="49"/>
</p:tagLst>
</file>

<file path=ppt/tags/tag284.xml><?xml version="1.0" encoding="utf-8"?>
<p:tagLst xmlns:a="http://schemas.openxmlformats.org/drawingml/2006/main" xmlns:r="http://schemas.openxmlformats.org/officeDocument/2006/relationships" xmlns:p="http://schemas.openxmlformats.org/presentationml/2006/main">
  <p:tag name="AS_UNIQUEID" val="47"/>
</p:tagLst>
</file>

<file path=ppt/tags/tag285.xml><?xml version="1.0" encoding="utf-8"?>
<p:tagLst xmlns:a="http://schemas.openxmlformats.org/drawingml/2006/main" xmlns:r="http://schemas.openxmlformats.org/officeDocument/2006/relationships" xmlns:p="http://schemas.openxmlformats.org/presentationml/2006/main">
  <p:tag name="AS_UNIQUEID" val="48"/>
</p:tagLst>
</file>

<file path=ppt/tags/tag286.xml><?xml version="1.0" encoding="utf-8"?>
<p:tagLst xmlns:a="http://schemas.openxmlformats.org/drawingml/2006/main" xmlns:r="http://schemas.openxmlformats.org/officeDocument/2006/relationships" xmlns:p="http://schemas.openxmlformats.org/presentationml/2006/main">
  <p:tag name="AS_UNIQUEID" val="49"/>
</p:tagLst>
</file>

<file path=ppt/tags/tag287.xml><?xml version="1.0" encoding="utf-8"?>
<p:tagLst xmlns:a="http://schemas.openxmlformats.org/drawingml/2006/main" xmlns:r="http://schemas.openxmlformats.org/officeDocument/2006/relationships" xmlns:p="http://schemas.openxmlformats.org/presentationml/2006/main">
  <p:tag name="AS_UNIQUEID" val="47"/>
</p:tagLst>
</file>

<file path=ppt/tags/tag288.xml><?xml version="1.0" encoding="utf-8"?>
<p:tagLst xmlns:a="http://schemas.openxmlformats.org/drawingml/2006/main" xmlns:r="http://schemas.openxmlformats.org/officeDocument/2006/relationships" xmlns:p="http://schemas.openxmlformats.org/presentationml/2006/main">
  <p:tag name="AS_UNIQUEID" val="48"/>
</p:tagLst>
</file>

<file path=ppt/tags/tag289.xml><?xml version="1.0" encoding="utf-8"?>
<p:tagLst xmlns:a="http://schemas.openxmlformats.org/drawingml/2006/main" xmlns:r="http://schemas.openxmlformats.org/officeDocument/2006/relationships" xmlns:p="http://schemas.openxmlformats.org/presentationml/2006/main">
  <p:tag name="AS_UNIQUEID" val="49"/>
</p:tagLst>
</file>

<file path=ppt/tags/tag29.xml><?xml version="1.0" encoding="utf-8"?>
<p:tagLst xmlns:a="http://schemas.openxmlformats.org/drawingml/2006/main" xmlns:r="http://schemas.openxmlformats.org/officeDocument/2006/relationships" xmlns:p="http://schemas.openxmlformats.org/presentationml/2006/main">
  <p:tag name="AS_UNIQUEID" val="5"/>
</p:tagLst>
</file>

<file path=ppt/tags/tag290.xml><?xml version="1.0" encoding="utf-8"?>
<p:tagLst xmlns:a="http://schemas.openxmlformats.org/drawingml/2006/main" xmlns:r="http://schemas.openxmlformats.org/officeDocument/2006/relationships" xmlns:p="http://schemas.openxmlformats.org/presentationml/2006/main">
  <p:tag name="AS_UNIQUEID" val="47"/>
</p:tagLst>
</file>

<file path=ppt/tags/tag291.xml><?xml version="1.0" encoding="utf-8"?>
<p:tagLst xmlns:a="http://schemas.openxmlformats.org/drawingml/2006/main" xmlns:r="http://schemas.openxmlformats.org/officeDocument/2006/relationships" xmlns:p="http://schemas.openxmlformats.org/presentationml/2006/main">
  <p:tag name="AS_UNIQUEID" val="48"/>
</p:tagLst>
</file>

<file path=ppt/tags/tag292.xml><?xml version="1.0" encoding="utf-8"?>
<p:tagLst xmlns:a="http://schemas.openxmlformats.org/drawingml/2006/main" xmlns:r="http://schemas.openxmlformats.org/officeDocument/2006/relationships" xmlns:p="http://schemas.openxmlformats.org/presentationml/2006/main">
  <p:tag name="AS_UNIQUEID" val="49"/>
</p:tagLst>
</file>

<file path=ppt/tags/tag293.xml><?xml version="1.0" encoding="utf-8"?>
<p:tagLst xmlns:a="http://schemas.openxmlformats.org/drawingml/2006/main" xmlns:r="http://schemas.openxmlformats.org/officeDocument/2006/relationships" xmlns:p="http://schemas.openxmlformats.org/presentationml/2006/main">
  <p:tag name="AS_UNIQUEID" val="47"/>
</p:tagLst>
</file>

<file path=ppt/tags/tag294.xml><?xml version="1.0" encoding="utf-8"?>
<p:tagLst xmlns:a="http://schemas.openxmlformats.org/drawingml/2006/main" xmlns:r="http://schemas.openxmlformats.org/officeDocument/2006/relationships" xmlns:p="http://schemas.openxmlformats.org/presentationml/2006/main">
  <p:tag name="AS_UNIQUEID" val="48"/>
</p:tagLst>
</file>

<file path=ppt/tags/tag295.xml><?xml version="1.0" encoding="utf-8"?>
<p:tagLst xmlns:a="http://schemas.openxmlformats.org/drawingml/2006/main" xmlns:r="http://schemas.openxmlformats.org/officeDocument/2006/relationships" xmlns:p="http://schemas.openxmlformats.org/presentationml/2006/main">
  <p:tag name="AS_UNIQUEID" val="49"/>
</p:tagLst>
</file>

<file path=ppt/tags/tag296.xml><?xml version="1.0" encoding="utf-8"?>
<p:tagLst xmlns:a="http://schemas.openxmlformats.org/drawingml/2006/main" xmlns:r="http://schemas.openxmlformats.org/officeDocument/2006/relationships" xmlns:p="http://schemas.openxmlformats.org/presentationml/2006/main">
  <p:tag name="AS_UNIQUEID" val="47"/>
</p:tagLst>
</file>

<file path=ppt/tags/tag297.xml><?xml version="1.0" encoding="utf-8"?>
<p:tagLst xmlns:a="http://schemas.openxmlformats.org/drawingml/2006/main" xmlns:r="http://schemas.openxmlformats.org/officeDocument/2006/relationships" xmlns:p="http://schemas.openxmlformats.org/presentationml/2006/main">
  <p:tag name="AS_UNIQUEID" val="48"/>
</p:tagLst>
</file>

<file path=ppt/tags/tag298.xml><?xml version="1.0" encoding="utf-8"?>
<p:tagLst xmlns:a="http://schemas.openxmlformats.org/drawingml/2006/main" xmlns:r="http://schemas.openxmlformats.org/officeDocument/2006/relationships" xmlns:p="http://schemas.openxmlformats.org/presentationml/2006/main">
  <p:tag name="AS_UNIQUEID" val="49"/>
</p:tagLst>
</file>

<file path=ppt/tags/tag299.xml><?xml version="1.0" encoding="utf-8"?>
<p:tagLst xmlns:a="http://schemas.openxmlformats.org/drawingml/2006/main" xmlns:r="http://schemas.openxmlformats.org/officeDocument/2006/relationships" xmlns:p="http://schemas.openxmlformats.org/presentationml/2006/main">
  <p:tag name="AS_UNIQUEID" val="47"/>
</p:tagLst>
</file>

<file path=ppt/tags/tag3.xml><?xml version="1.0" encoding="utf-8"?>
<p:tagLst xmlns:a="http://schemas.openxmlformats.org/drawingml/2006/main" xmlns:r="http://schemas.openxmlformats.org/officeDocument/2006/relationships" xmlns:p="http://schemas.openxmlformats.org/presentationml/2006/main">
  <p:tag name="AS_UNIQUEID" val="3"/>
</p:tagLst>
</file>

<file path=ppt/tags/tag30.xml><?xml version="1.0" encoding="utf-8"?>
<p:tagLst xmlns:a="http://schemas.openxmlformats.org/drawingml/2006/main" xmlns:r="http://schemas.openxmlformats.org/officeDocument/2006/relationships" xmlns:p="http://schemas.openxmlformats.org/presentationml/2006/main">
  <p:tag name="AS_UNIQUEID" val="6"/>
</p:tagLst>
</file>

<file path=ppt/tags/tag300.xml><?xml version="1.0" encoding="utf-8"?>
<p:tagLst xmlns:a="http://schemas.openxmlformats.org/drawingml/2006/main" xmlns:r="http://schemas.openxmlformats.org/officeDocument/2006/relationships" xmlns:p="http://schemas.openxmlformats.org/presentationml/2006/main">
  <p:tag name="AS_UNIQUEID" val="48"/>
</p:tagLst>
</file>

<file path=ppt/tags/tag301.xml><?xml version="1.0" encoding="utf-8"?>
<p:tagLst xmlns:a="http://schemas.openxmlformats.org/drawingml/2006/main" xmlns:r="http://schemas.openxmlformats.org/officeDocument/2006/relationships" xmlns:p="http://schemas.openxmlformats.org/presentationml/2006/main">
  <p:tag name="AS_UNIQUEID" val="49"/>
</p:tagLst>
</file>

<file path=ppt/tags/tag302.xml><?xml version="1.0" encoding="utf-8"?>
<p:tagLst xmlns:a="http://schemas.openxmlformats.org/drawingml/2006/main" xmlns:r="http://schemas.openxmlformats.org/officeDocument/2006/relationships" xmlns:p="http://schemas.openxmlformats.org/presentationml/2006/main">
  <p:tag name="AS_UNIQUEID" val="47"/>
</p:tagLst>
</file>

<file path=ppt/tags/tag303.xml><?xml version="1.0" encoding="utf-8"?>
<p:tagLst xmlns:a="http://schemas.openxmlformats.org/drawingml/2006/main" xmlns:r="http://schemas.openxmlformats.org/officeDocument/2006/relationships" xmlns:p="http://schemas.openxmlformats.org/presentationml/2006/main">
  <p:tag name="AS_UNIQUEID" val="48"/>
</p:tagLst>
</file>

<file path=ppt/tags/tag304.xml><?xml version="1.0" encoding="utf-8"?>
<p:tagLst xmlns:a="http://schemas.openxmlformats.org/drawingml/2006/main" xmlns:r="http://schemas.openxmlformats.org/officeDocument/2006/relationships" xmlns:p="http://schemas.openxmlformats.org/presentationml/2006/main">
  <p:tag name="AS_UNIQUEID" val="49"/>
</p:tagLst>
</file>

<file path=ppt/tags/tag305.xml><?xml version="1.0" encoding="utf-8"?>
<p:tagLst xmlns:a="http://schemas.openxmlformats.org/drawingml/2006/main" xmlns:r="http://schemas.openxmlformats.org/officeDocument/2006/relationships" xmlns:p="http://schemas.openxmlformats.org/presentationml/2006/main">
  <p:tag name="AS_UNIQUEID" val="47"/>
</p:tagLst>
</file>

<file path=ppt/tags/tag306.xml><?xml version="1.0" encoding="utf-8"?>
<p:tagLst xmlns:a="http://schemas.openxmlformats.org/drawingml/2006/main" xmlns:r="http://schemas.openxmlformats.org/officeDocument/2006/relationships" xmlns:p="http://schemas.openxmlformats.org/presentationml/2006/main">
  <p:tag name="AS_UNIQUEID" val="48"/>
</p:tagLst>
</file>

<file path=ppt/tags/tag307.xml><?xml version="1.0" encoding="utf-8"?>
<p:tagLst xmlns:a="http://schemas.openxmlformats.org/drawingml/2006/main" xmlns:r="http://schemas.openxmlformats.org/officeDocument/2006/relationships" xmlns:p="http://schemas.openxmlformats.org/presentationml/2006/main">
  <p:tag name="AS_UNIQUEID" val="49"/>
</p:tagLst>
</file>

<file path=ppt/tags/tag308.xml><?xml version="1.0" encoding="utf-8"?>
<p:tagLst xmlns:a="http://schemas.openxmlformats.org/drawingml/2006/main" xmlns:r="http://schemas.openxmlformats.org/officeDocument/2006/relationships" xmlns:p="http://schemas.openxmlformats.org/presentationml/2006/main">
  <p:tag name="AS_UNIQUEID" val="47"/>
</p:tagLst>
</file>

<file path=ppt/tags/tag309.xml><?xml version="1.0" encoding="utf-8"?>
<p:tagLst xmlns:a="http://schemas.openxmlformats.org/drawingml/2006/main" xmlns:r="http://schemas.openxmlformats.org/officeDocument/2006/relationships" xmlns:p="http://schemas.openxmlformats.org/presentationml/2006/main">
  <p:tag name="AS_UNIQUEID" val="48"/>
</p:tagLst>
</file>

<file path=ppt/tags/tag31.xml><?xml version="1.0" encoding="utf-8"?>
<p:tagLst xmlns:a="http://schemas.openxmlformats.org/drawingml/2006/main" xmlns:r="http://schemas.openxmlformats.org/officeDocument/2006/relationships" xmlns:p="http://schemas.openxmlformats.org/presentationml/2006/main">
  <p:tag name="AS_UNIQUEID" val="7"/>
</p:tagLst>
</file>

<file path=ppt/tags/tag310.xml><?xml version="1.0" encoding="utf-8"?>
<p:tagLst xmlns:a="http://schemas.openxmlformats.org/drawingml/2006/main" xmlns:r="http://schemas.openxmlformats.org/officeDocument/2006/relationships" xmlns:p="http://schemas.openxmlformats.org/presentationml/2006/main">
  <p:tag name="AS_UNIQUEID" val="49"/>
</p:tagLst>
</file>

<file path=ppt/tags/tag311.xml><?xml version="1.0" encoding="utf-8"?>
<p:tagLst xmlns:a="http://schemas.openxmlformats.org/drawingml/2006/main" xmlns:r="http://schemas.openxmlformats.org/officeDocument/2006/relationships" xmlns:p="http://schemas.openxmlformats.org/presentationml/2006/main">
  <p:tag name="AS_UNIQUEID" val="47"/>
</p:tagLst>
</file>

<file path=ppt/tags/tag312.xml><?xml version="1.0" encoding="utf-8"?>
<p:tagLst xmlns:a="http://schemas.openxmlformats.org/drawingml/2006/main" xmlns:r="http://schemas.openxmlformats.org/officeDocument/2006/relationships" xmlns:p="http://schemas.openxmlformats.org/presentationml/2006/main">
  <p:tag name="AS_UNIQUEID" val="48"/>
</p:tagLst>
</file>

<file path=ppt/tags/tag313.xml><?xml version="1.0" encoding="utf-8"?>
<p:tagLst xmlns:a="http://schemas.openxmlformats.org/drawingml/2006/main" xmlns:r="http://schemas.openxmlformats.org/officeDocument/2006/relationships" xmlns:p="http://schemas.openxmlformats.org/presentationml/2006/main">
  <p:tag name="AS_UNIQUEID" val="49"/>
</p:tagLst>
</file>

<file path=ppt/tags/tag314.xml><?xml version="1.0" encoding="utf-8"?>
<p:tagLst xmlns:a="http://schemas.openxmlformats.org/drawingml/2006/main" xmlns:r="http://schemas.openxmlformats.org/officeDocument/2006/relationships" xmlns:p="http://schemas.openxmlformats.org/presentationml/2006/main">
  <p:tag name="AS_UNIQUEID" val="50"/>
</p:tagLst>
</file>

<file path=ppt/tags/tag315.xml><?xml version="1.0" encoding="utf-8"?>
<p:tagLst xmlns:a="http://schemas.openxmlformats.org/drawingml/2006/main" xmlns:r="http://schemas.openxmlformats.org/officeDocument/2006/relationships" xmlns:p="http://schemas.openxmlformats.org/presentationml/2006/main">
  <p:tag name="AS_UNIQUEID" val="51"/>
</p:tagLst>
</file>

<file path=ppt/tags/tag316.xml><?xml version="1.0" encoding="utf-8"?>
<p:tagLst xmlns:a="http://schemas.openxmlformats.org/drawingml/2006/main" xmlns:r="http://schemas.openxmlformats.org/officeDocument/2006/relationships" xmlns:p="http://schemas.openxmlformats.org/presentationml/2006/main">
  <p:tag name="AS_UNIQUEID" val="52"/>
</p:tagLst>
</file>

<file path=ppt/tags/tag317.xml><?xml version="1.0" encoding="utf-8"?>
<p:tagLst xmlns:a="http://schemas.openxmlformats.org/drawingml/2006/main" xmlns:r="http://schemas.openxmlformats.org/officeDocument/2006/relationships" xmlns:p="http://schemas.openxmlformats.org/presentationml/2006/main">
  <p:tag name="AS_UNIQUEID" val="53"/>
</p:tagLst>
</file>

<file path=ppt/tags/tag318.xml><?xml version="1.0" encoding="utf-8"?>
<p:tagLst xmlns:a="http://schemas.openxmlformats.org/drawingml/2006/main" xmlns:r="http://schemas.openxmlformats.org/officeDocument/2006/relationships" xmlns:p="http://schemas.openxmlformats.org/presentationml/2006/main">
  <p:tag name="AS_UNIQUEID" val="54"/>
</p:tagLst>
</file>

<file path=ppt/tags/tag319.xml><?xml version="1.0" encoding="utf-8"?>
<p:tagLst xmlns:a="http://schemas.openxmlformats.org/drawingml/2006/main" xmlns:r="http://schemas.openxmlformats.org/officeDocument/2006/relationships" xmlns:p="http://schemas.openxmlformats.org/presentationml/2006/main">
  <p:tag name="AS_UNIQUEID" val="55"/>
</p:tagLst>
</file>

<file path=ppt/tags/tag32.xml><?xml version="1.0" encoding="utf-8"?>
<p:tagLst xmlns:a="http://schemas.openxmlformats.org/drawingml/2006/main" xmlns:r="http://schemas.openxmlformats.org/officeDocument/2006/relationships" xmlns:p="http://schemas.openxmlformats.org/presentationml/2006/main">
  <p:tag name="AS_UNIQUEID" val="5"/>
</p:tagLst>
</file>

<file path=ppt/tags/tag320.xml><?xml version="1.0" encoding="utf-8"?>
<p:tagLst xmlns:a="http://schemas.openxmlformats.org/drawingml/2006/main" xmlns:r="http://schemas.openxmlformats.org/officeDocument/2006/relationships" xmlns:p="http://schemas.openxmlformats.org/presentationml/2006/main">
  <p:tag name="AS_UNIQUEID" val="53"/>
</p:tagLst>
</file>

<file path=ppt/tags/tag321.xml><?xml version="1.0" encoding="utf-8"?>
<p:tagLst xmlns:a="http://schemas.openxmlformats.org/drawingml/2006/main" xmlns:r="http://schemas.openxmlformats.org/officeDocument/2006/relationships" xmlns:p="http://schemas.openxmlformats.org/presentationml/2006/main">
  <p:tag name="AS_UNIQUEID" val="54"/>
</p:tagLst>
</file>

<file path=ppt/tags/tag322.xml><?xml version="1.0" encoding="utf-8"?>
<p:tagLst xmlns:a="http://schemas.openxmlformats.org/drawingml/2006/main" xmlns:r="http://schemas.openxmlformats.org/officeDocument/2006/relationships" xmlns:p="http://schemas.openxmlformats.org/presentationml/2006/main">
  <p:tag name="AS_UNIQUEID" val="55"/>
</p:tagLst>
</file>

<file path=ppt/tags/tag323.xml><?xml version="1.0" encoding="utf-8"?>
<p:tagLst xmlns:a="http://schemas.openxmlformats.org/drawingml/2006/main" xmlns:r="http://schemas.openxmlformats.org/officeDocument/2006/relationships" xmlns:p="http://schemas.openxmlformats.org/presentationml/2006/main">
  <p:tag name="AS_UNIQUEID" val="53"/>
</p:tagLst>
</file>

<file path=ppt/tags/tag324.xml><?xml version="1.0" encoding="utf-8"?>
<p:tagLst xmlns:a="http://schemas.openxmlformats.org/drawingml/2006/main" xmlns:r="http://schemas.openxmlformats.org/officeDocument/2006/relationships" xmlns:p="http://schemas.openxmlformats.org/presentationml/2006/main">
  <p:tag name="AS_UNIQUEID" val="54"/>
</p:tagLst>
</file>

<file path=ppt/tags/tag325.xml><?xml version="1.0" encoding="utf-8"?>
<p:tagLst xmlns:a="http://schemas.openxmlformats.org/drawingml/2006/main" xmlns:r="http://schemas.openxmlformats.org/officeDocument/2006/relationships" xmlns:p="http://schemas.openxmlformats.org/presentationml/2006/main">
  <p:tag name="AS_UNIQUEID" val="55"/>
</p:tagLst>
</file>

<file path=ppt/tags/tag326.xml><?xml version="1.0" encoding="utf-8"?>
<p:tagLst xmlns:a="http://schemas.openxmlformats.org/drawingml/2006/main" xmlns:r="http://schemas.openxmlformats.org/officeDocument/2006/relationships" xmlns:p="http://schemas.openxmlformats.org/presentationml/2006/main">
  <p:tag name="AS_UNIQUEID" val="53"/>
</p:tagLst>
</file>

<file path=ppt/tags/tag327.xml><?xml version="1.0" encoding="utf-8"?>
<p:tagLst xmlns:a="http://schemas.openxmlformats.org/drawingml/2006/main" xmlns:r="http://schemas.openxmlformats.org/officeDocument/2006/relationships" xmlns:p="http://schemas.openxmlformats.org/presentationml/2006/main">
  <p:tag name="AS_UNIQUEID" val="54"/>
</p:tagLst>
</file>

<file path=ppt/tags/tag328.xml><?xml version="1.0" encoding="utf-8"?>
<p:tagLst xmlns:a="http://schemas.openxmlformats.org/drawingml/2006/main" xmlns:r="http://schemas.openxmlformats.org/officeDocument/2006/relationships" xmlns:p="http://schemas.openxmlformats.org/presentationml/2006/main">
  <p:tag name="AS_UNIQUEID" val="55"/>
</p:tagLst>
</file>

<file path=ppt/tags/tag329.xml><?xml version="1.0" encoding="utf-8"?>
<p:tagLst xmlns:a="http://schemas.openxmlformats.org/drawingml/2006/main" xmlns:r="http://schemas.openxmlformats.org/officeDocument/2006/relationships" xmlns:p="http://schemas.openxmlformats.org/presentationml/2006/main">
  <p:tag name="AS_UNIQUEID" val="53"/>
</p:tagLst>
</file>

<file path=ppt/tags/tag33.xml><?xml version="1.0" encoding="utf-8"?>
<p:tagLst xmlns:a="http://schemas.openxmlformats.org/drawingml/2006/main" xmlns:r="http://schemas.openxmlformats.org/officeDocument/2006/relationships" xmlns:p="http://schemas.openxmlformats.org/presentationml/2006/main">
  <p:tag name="AS_UNIQUEID" val="6"/>
</p:tagLst>
</file>

<file path=ppt/tags/tag330.xml><?xml version="1.0" encoding="utf-8"?>
<p:tagLst xmlns:a="http://schemas.openxmlformats.org/drawingml/2006/main" xmlns:r="http://schemas.openxmlformats.org/officeDocument/2006/relationships" xmlns:p="http://schemas.openxmlformats.org/presentationml/2006/main">
  <p:tag name="AS_UNIQUEID" val="54"/>
</p:tagLst>
</file>

<file path=ppt/tags/tag331.xml><?xml version="1.0" encoding="utf-8"?>
<p:tagLst xmlns:a="http://schemas.openxmlformats.org/drawingml/2006/main" xmlns:r="http://schemas.openxmlformats.org/officeDocument/2006/relationships" xmlns:p="http://schemas.openxmlformats.org/presentationml/2006/main">
  <p:tag name="AS_UNIQUEID" val="55"/>
</p:tagLst>
</file>

<file path=ppt/tags/tag332.xml><?xml version="1.0" encoding="utf-8"?>
<p:tagLst xmlns:a="http://schemas.openxmlformats.org/drawingml/2006/main" xmlns:r="http://schemas.openxmlformats.org/officeDocument/2006/relationships" xmlns:p="http://schemas.openxmlformats.org/presentationml/2006/main">
  <p:tag name="AS_UNIQUEID" val="53"/>
</p:tagLst>
</file>

<file path=ppt/tags/tag333.xml><?xml version="1.0" encoding="utf-8"?>
<p:tagLst xmlns:a="http://schemas.openxmlformats.org/drawingml/2006/main" xmlns:r="http://schemas.openxmlformats.org/officeDocument/2006/relationships" xmlns:p="http://schemas.openxmlformats.org/presentationml/2006/main">
  <p:tag name="AS_UNIQUEID" val="54"/>
</p:tagLst>
</file>

<file path=ppt/tags/tag334.xml><?xml version="1.0" encoding="utf-8"?>
<p:tagLst xmlns:a="http://schemas.openxmlformats.org/drawingml/2006/main" xmlns:r="http://schemas.openxmlformats.org/officeDocument/2006/relationships" xmlns:p="http://schemas.openxmlformats.org/presentationml/2006/main">
  <p:tag name="AS_UNIQUEID" val="55"/>
</p:tagLst>
</file>

<file path=ppt/tags/tag335.xml><?xml version="1.0" encoding="utf-8"?>
<p:tagLst xmlns:a="http://schemas.openxmlformats.org/drawingml/2006/main" xmlns:r="http://schemas.openxmlformats.org/officeDocument/2006/relationships" xmlns:p="http://schemas.openxmlformats.org/presentationml/2006/main">
  <p:tag name="AS_UNIQUEID" val="53"/>
</p:tagLst>
</file>

<file path=ppt/tags/tag336.xml><?xml version="1.0" encoding="utf-8"?>
<p:tagLst xmlns:a="http://schemas.openxmlformats.org/drawingml/2006/main" xmlns:r="http://schemas.openxmlformats.org/officeDocument/2006/relationships" xmlns:p="http://schemas.openxmlformats.org/presentationml/2006/main">
  <p:tag name="AS_UNIQUEID" val="54"/>
</p:tagLst>
</file>

<file path=ppt/tags/tag337.xml><?xml version="1.0" encoding="utf-8"?>
<p:tagLst xmlns:a="http://schemas.openxmlformats.org/drawingml/2006/main" xmlns:r="http://schemas.openxmlformats.org/officeDocument/2006/relationships" xmlns:p="http://schemas.openxmlformats.org/presentationml/2006/main">
  <p:tag name="AS_UNIQUEID" val="55"/>
</p:tagLst>
</file>

<file path=ppt/tags/tag338.xml><?xml version="1.0" encoding="utf-8"?>
<p:tagLst xmlns:a="http://schemas.openxmlformats.org/drawingml/2006/main" xmlns:r="http://schemas.openxmlformats.org/officeDocument/2006/relationships" xmlns:p="http://schemas.openxmlformats.org/presentationml/2006/main">
  <p:tag name="AS_UNIQUEID" val="53"/>
</p:tagLst>
</file>

<file path=ppt/tags/tag339.xml><?xml version="1.0" encoding="utf-8"?>
<p:tagLst xmlns:a="http://schemas.openxmlformats.org/drawingml/2006/main" xmlns:r="http://schemas.openxmlformats.org/officeDocument/2006/relationships" xmlns:p="http://schemas.openxmlformats.org/presentationml/2006/main">
  <p:tag name="AS_UNIQUEID" val="54"/>
</p:tagLst>
</file>

<file path=ppt/tags/tag34.xml><?xml version="1.0" encoding="utf-8"?>
<p:tagLst xmlns:a="http://schemas.openxmlformats.org/drawingml/2006/main" xmlns:r="http://schemas.openxmlformats.org/officeDocument/2006/relationships" xmlns:p="http://schemas.openxmlformats.org/presentationml/2006/main">
  <p:tag name="AS_UNIQUEID" val="7"/>
</p:tagLst>
</file>

<file path=ppt/tags/tag340.xml><?xml version="1.0" encoding="utf-8"?>
<p:tagLst xmlns:a="http://schemas.openxmlformats.org/drawingml/2006/main" xmlns:r="http://schemas.openxmlformats.org/officeDocument/2006/relationships" xmlns:p="http://schemas.openxmlformats.org/presentationml/2006/main">
  <p:tag name="AS_UNIQUEID" val="55"/>
</p:tagLst>
</file>

<file path=ppt/tags/tag341.xml><?xml version="1.0" encoding="utf-8"?>
<p:tagLst xmlns:a="http://schemas.openxmlformats.org/drawingml/2006/main" xmlns:r="http://schemas.openxmlformats.org/officeDocument/2006/relationships" xmlns:p="http://schemas.openxmlformats.org/presentationml/2006/main">
  <p:tag name="AS_UNIQUEID" val="53"/>
</p:tagLst>
</file>

<file path=ppt/tags/tag342.xml><?xml version="1.0" encoding="utf-8"?>
<p:tagLst xmlns:a="http://schemas.openxmlformats.org/drawingml/2006/main" xmlns:r="http://schemas.openxmlformats.org/officeDocument/2006/relationships" xmlns:p="http://schemas.openxmlformats.org/presentationml/2006/main">
  <p:tag name="AS_UNIQUEID" val="54"/>
</p:tagLst>
</file>

<file path=ppt/tags/tag343.xml><?xml version="1.0" encoding="utf-8"?>
<p:tagLst xmlns:a="http://schemas.openxmlformats.org/drawingml/2006/main" xmlns:r="http://schemas.openxmlformats.org/officeDocument/2006/relationships" xmlns:p="http://schemas.openxmlformats.org/presentationml/2006/main">
  <p:tag name="AS_UNIQUEID" val="55"/>
</p:tagLst>
</file>

<file path=ppt/tags/tag344.xml><?xml version="1.0" encoding="utf-8"?>
<p:tagLst xmlns:a="http://schemas.openxmlformats.org/drawingml/2006/main" xmlns:r="http://schemas.openxmlformats.org/officeDocument/2006/relationships" xmlns:p="http://schemas.openxmlformats.org/presentationml/2006/main">
  <p:tag name="AS_UNIQUEID" val="53"/>
</p:tagLst>
</file>

<file path=ppt/tags/tag345.xml><?xml version="1.0" encoding="utf-8"?>
<p:tagLst xmlns:a="http://schemas.openxmlformats.org/drawingml/2006/main" xmlns:r="http://schemas.openxmlformats.org/officeDocument/2006/relationships" xmlns:p="http://schemas.openxmlformats.org/presentationml/2006/main">
  <p:tag name="AS_UNIQUEID" val="54"/>
</p:tagLst>
</file>

<file path=ppt/tags/tag346.xml><?xml version="1.0" encoding="utf-8"?>
<p:tagLst xmlns:a="http://schemas.openxmlformats.org/drawingml/2006/main" xmlns:r="http://schemas.openxmlformats.org/officeDocument/2006/relationships" xmlns:p="http://schemas.openxmlformats.org/presentationml/2006/main">
  <p:tag name="AS_UNIQUEID" val="55"/>
</p:tagLst>
</file>

<file path=ppt/tags/tag347.xml><?xml version="1.0" encoding="utf-8"?>
<p:tagLst xmlns:a="http://schemas.openxmlformats.org/drawingml/2006/main" xmlns:r="http://schemas.openxmlformats.org/officeDocument/2006/relationships" xmlns:p="http://schemas.openxmlformats.org/presentationml/2006/main">
  <p:tag name="AS_UNIQUEID" val="53"/>
</p:tagLst>
</file>

<file path=ppt/tags/tag348.xml><?xml version="1.0" encoding="utf-8"?>
<p:tagLst xmlns:a="http://schemas.openxmlformats.org/drawingml/2006/main" xmlns:r="http://schemas.openxmlformats.org/officeDocument/2006/relationships" xmlns:p="http://schemas.openxmlformats.org/presentationml/2006/main">
  <p:tag name="AS_UNIQUEID" val="54"/>
</p:tagLst>
</file>

<file path=ppt/tags/tag349.xml><?xml version="1.0" encoding="utf-8"?>
<p:tagLst xmlns:a="http://schemas.openxmlformats.org/drawingml/2006/main" xmlns:r="http://schemas.openxmlformats.org/officeDocument/2006/relationships" xmlns:p="http://schemas.openxmlformats.org/presentationml/2006/main">
  <p:tag name="AS_UNIQUEID" val="55"/>
</p:tagLst>
</file>

<file path=ppt/tags/tag35.xml><?xml version="1.0" encoding="utf-8"?>
<p:tagLst xmlns:a="http://schemas.openxmlformats.org/drawingml/2006/main" xmlns:r="http://schemas.openxmlformats.org/officeDocument/2006/relationships" xmlns:p="http://schemas.openxmlformats.org/presentationml/2006/main">
  <p:tag name="AS_UNIQUEID" val="5"/>
</p:tagLst>
</file>

<file path=ppt/tags/tag350.xml><?xml version="1.0" encoding="utf-8"?>
<p:tagLst xmlns:a="http://schemas.openxmlformats.org/drawingml/2006/main" xmlns:r="http://schemas.openxmlformats.org/officeDocument/2006/relationships" xmlns:p="http://schemas.openxmlformats.org/presentationml/2006/main">
  <p:tag name="AS_UNIQUEID" val="53"/>
</p:tagLst>
</file>

<file path=ppt/tags/tag351.xml><?xml version="1.0" encoding="utf-8"?>
<p:tagLst xmlns:a="http://schemas.openxmlformats.org/drawingml/2006/main" xmlns:r="http://schemas.openxmlformats.org/officeDocument/2006/relationships" xmlns:p="http://schemas.openxmlformats.org/presentationml/2006/main">
  <p:tag name="AS_UNIQUEID" val="54"/>
</p:tagLst>
</file>

<file path=ppt/tags/tag352.xml><?xml version="1.0" encoding="utf-8"?>
<p:tagLst xmlns:a="http://schemas.openxmlformats.org/drawingml/2006/main" xmlns:r="http://schemas.openxmlformats.org/officeDocument/2006/relationships" xmlns:p="http://schemas.openxmlformats.org/presentationml/2006/main">
  <p:tag name="AS_UNIQUEID" val="55"/>
</p:tagLst>
</file>

<file path=ppt/tags/tag353.xml><?xml version="1.0" encoding="utf-8"?>
<p:tagLst xmlns:a="http://schemas.openxmlformats.org/drawingml/2006/main" xmlns:r="http://schemas.openxmlformats.org/officeDocument/2006/relationships" xmlns:p="http://schemas.openxmlformats.org/presentationml/2006/main">
  <p:tag name="AS_UNIQUEID" val="56"/>
</p:tagLst>
</file>

<file path=ppt/tags/tag354.xml><?xml version="1.0" encoding="utf-8"?>
<p:tagLst xmlns:a="http://schemas.openxmlformats.org/drawingml/2006/main" xmlns:r="http://schemas.openxmlformats.org/officeDocument/2006/relationships" xmlns:p="http://schemas.openxmlformats.org/presentationml/2006/main">
  <p:tag name="AS_UNIQUEID" val="57"/>
</p:tagLst>
</file>

<file path=ppt/tags/tag355.xml><?xml version="1.0" encoding="utf-8"?>
<p:tagLst xmlns:a="http://schemas.openxmlformats.org/drawingml/2006/main" xmlns:r="http://schemas.openxmlformats.org/officeDocument/2006/relationships" xmlns:p="http://schemas.openxmlformats.org/presentationml/2006/main">
  <p:tag name="AS_UNIQUEID" val="58"/>
</p:tagLst>
</file>

<file path=ppt/tags/tag356.xml><?xml version="1.0" encoding="utf-8"?>
<p:tagLst xmlns:a="http://schemas.openxmlformats.org/drawingml/2006/main" xmlns:r="http://schemas.openxmlformats.org/officeDocument/2006/relationships" xmlns:p="http://schemas.openxmlformats.org/presentationml/2006/main">
  <p:tag name="AS_UNIQUEID" val="59"/>
</p:tagLst>
</file>

<file path=ppt/tags/tag357.xml><?xml version="1.0" encoding="utf-8"?>
<p:tagLst xmlns:a="http://schemas.openxmlformats.org/drawingml/2006/main" xmlns:r="http://schemas.openxmlformats.org/officeDocument/2006/relationships" xmlns:p="http://schemas.openxmlformats.org/presentationml/2006/main">
  <p:tag name="AS_UNIQUEID" val="60"/>
</p:tagLst>
</file>

<file path=ppt/tags/tag358.xml><?xml version="1.0" encoding="utf-8"?>
<p:tagLst xmlns:a="http://schemas.openxmlformats.org/drawingml/2006/main" xmlns:r="http://schemas.openxmlformats.org/officeDocument/2006/relationships" xmlns:p="http://schemas.openxmlformats.org/presentationml/2006/main">
  <p:tag name="AS_UNIQUEID" val="61"/>
</p:tagLst>
</file>

<file path=ppt/tags/tag359.xml><?xml version="1.0" encoding="utf-8"?>
<p:tagLst xmlns:a="http://schemas.openxmlformats.org/drawingml/2006/main" xmlns:r="http://schemas.openxmlformats.org/officeDocument/2006/relationships" xmlns:p="http://schemas.openxmlformats.org/presentationml/2006/main">
  <p:tag name="AS_UNIQUEID" val="59"/>
</p:tagLst>
</file>

<file path=ppt/tags/tag36.xml><?xml version="1.0" encoding="utf-8"?>
<p:tagLst xmlns:a="http://schemas.openxmlformats.org/drawingml/2006/main" xmlns:r="http://schemas.openxmlformats.org/officeDocument/2006/relationships" xmlns:p="http://schemas.openxmlformats.org/presentationml/2006/main">
  <p:tag name="AS_UNIQUEID" val="6"/>
</p:tagLst>
</file>

<file path=ppt/tags/tag360.xml><?xml version="1.0" encoding="utf-8"?>
<p:tagLst xmlns:a="http://schemas.openxmlformats.org/drawingml/2006/main" xmlns:r="http://schemas.openxmlformats.org/officeDocument/2006/relationships" xmlns:p="http://schemas.openxmlformats.org/presentationml/2006/main">
  <p:tag name="AS_UNIQUEID" val="60"/>
</p:tagLst>
</file>

<file path=ppt/tags/tag361.xml><?xml version="1.0" encoding="utf-8"?>
<p:tagLst xmlns:a="http://schemas.openxmlformats.org/drawingml/2006/main" xmlns:r="http://schemas.openxmlformats.org/officeDocument/2006/relationships" xmlns:p="http://schemas.openxmlformats.org/presentationml/2006/main">
  <p:tag name="AS_UNIQUEID" val="61"/>
</p:tagLst>
</file>

<file path=ppt/tags/tag362.xml><?xml version="1.0" encoding="utf-8"?>
<p:tagLst xmlns:a="http://schemas.openxmlformats.org/drawingml/2006/main" xmlns:r="http://schemas.openxmlformats.org/officeDocument/2006/relationships" xmlns:p="http://schemas.openxmlformats.org/presentationml/2006/main">
  <p:tag name="AS_UNIQUEID" val="59"/>
</p:tagLst>
</file>

<file path=ppt/tags/tag363.xml><?xml version="1.0" encoding="utf-8"?>
<p:tagLst xmlns:a="http://schemas.openxmlformats.org/drawingml/2006/main" xmlns:r="http://schemas.openxmlformats.org/officeDocument/2006/relationships" xmlns:p="http://schemas.openxmlformats.org/presentationml/2006/main">
  <p:tag name="AS_UNIQUEID" val="60"/>
</p:tagLst>
</file>

<file path=ppt/tags/tag364.xml><?xml version="1.0" encoding="utf-8"?>
<p:tagLst xmlns:a="http://schemas.openxmlformats.org/drawingml/2006/main" xmlns:r="http://schemas.openxmlformats.org/officeDocument/2006/relationships" xmlns:p="http://schemas.openxmlformats.org/presentationml/2006/main">
  <p:tag name="AS_UNIQUEID" val="61"/>
</p:tagLst>
</file>

<file path=ppt/tags/tag365.xml><?xml version="1.0" encoding="utf-8"?>
<p:tagLst xmlns:a="http://schemas.openxmlformats.org/drawingml/2006/main" xmlns:r="http://schemas.openxmlformats.org/officeDocument/2006/relationships" xmlns:p="http://schemas.openxmlformats.org/presentationml/2006/main">
  <p:tag name="AS_UNIQUEID" val="59"/>
</p:tagLst>
</file>

<file path=ppt/tags/tag366.xml><?xml version="1.0" encoding="utf-8"?>
<p:tagLst xmlns:a="http://schemas.openxmlformats.org/drawingml/2006/main" xmlns:r="http://schemas.openxmlformats.org/officeDocument/2006/relationships" xmlns:p="http://schemas.openxmlformats.org/presentationml/2006/main">
  <p:tag name="AS_UNIQUEID" val="60"/>
</p:tagLst>
</file>

<file path=ppt/tags/tag367.xml><?xml version="1.0" encoding="utf-8"?>
<p:tagLst xmlns:a="http://schemas.openxmlformats.org/drawingml/2006/main" xmlns:r="http://schemas.openxmlformats.org/officeDocument/2006/relationships" xmlns:p="http://schemas.openxmlformats.org/presentationml/2006/main">
  <p:tag name="AS_UNIQUEID" val="61"/>
</p:tagLst>
</file>

<file path=ppt/tags/tag368.xml><?xml version="1.0" encoding="utf-8"?>
<p:tagLst xmlns:a="http://schemas.openxmlformats.org/drawingml/2006/main" xmlns:r="http://schemas.openxmlformats.org/officeDocument/2006/relationships" xmlns:p="http://schemas.openxmlformats.org/presentationml/2006/main">
  <p:tag name="AS_UNIQUEID" val="59"/>
</p:tagLst>
</file>

<file path=ppt/tags/tag369.xml><?xml version="1.0" encoding="utf-8"?>
<p:tagLst xmlns:a="http://schemas.openxmlformats.org/drawingml/2006/main" xmlns:r="http://schemas.openxmlformats.org/officeDocument/2006/relationships" xmlns:p="http://schemas.openxmlformats.org/presentationml/2006/main">
  <p:tag name="AS_UNIQUEID" val="60"/>
</p:tagLst>
</file>

<file path=ppt/tags/tag37.xml><?xml version="1.0" encoding="utf-8"?>
<p:tagLst xmlns:a="http://schemas.openxmlformats.org/drawingml/2006/main" xmlns:r="http://schemas.openxmlformats.org/officeDocument/2006/relationships" xmlns:p="http://schemas.openxmlformats.org/presentationml/2006/main">
  <p:tag name="AS_UNIQUEID" val="7"/>
</p:tagLst>
</file>

<file path=ppt/tags/tag370.xml><?xml version="1.0" encoding="utf-8"?>
<p:tagLst xmlns:a="http://schemas.openxmlformats.org/drawingml/2006/main" xmlns:r="http://schemas.openxmlformats.org/officeDocument/2006/relationships" xmlns:p="http://schemas.openxmlformats.org/presentationml/2006/main">
  <p:tag name="AS_UNIQUEID" val="61"/>
</p:tagLst>
</file>

<file path=ppt/tags/tag371.xml><?xml version="1.0" encoding="utf-8"?>
<p:tagLst xmlns:a="http://schemas.openxmlformats.org/drawingml/2006/main" xmlns:r="http://schemas.openxmlformats.org/officeDocument/2006/relationships" xmlns:p="http://schemas.openxmlformats.org/presentationml/2006/main">
  <p:tag name="AS_UNIQUEID" val="59"/>
</p:tagLst>
</file>

<file path=ppt/tags/tag372.xml><?xml version="1.0" encoding="utf-8"?>
<p:tagLst xmlns:a="http://schemas.openxmlformats.org/drawingml/2006/main" xmlns:r="http://schemas.openxmlformats.org/officeDocument/2006/relationships" xmlns:p="http://schemas.openxmlformats.org/presentationml/2006/main">
  <p:tag name="AS_UNIQUEID" val="60"/>
</p:tagLst>
</file>

<file path=ppt/tags/tag373.xml><?xml version="1.0" encoding="utf-8"?>
<p:tagLst xmlns:a="http://schemas.openxmlformats.org/drawingml/2006/main" xmlns:r="http://schemas.openxmlformats.org/officeDocument/2006/relationships" xmlns:p="http://schemas.openxmlformats.org/presentationml/2006/main">
  <p:tag name="AS_UNIQUEID" val="61"/>
</p:tagLst>
</file>

<file path=ppt/tags/tag374.xml><?xml version="1.0" encoding="utf-8"?>
<p:tagLst xmlns:a="http://schemas.openxmlformats.org/drawingml/2006/main" xmlns:r="http://schemas.openxmlformats.org/officeDocument/2006/relationships" xmlns:p="http://schemas.openxmlformats.org/presentationml/2006/main">
  <p:tag name="AS_UNIQUEID" val="59"/>
</p:tagLst>
</file>

<file path=ppt/tags/tag375.xml><?xml version="1.0" encoding="utf-8"?>
<p:tagLst xmlns:a="http://schemas.openxmlformats.org/drawingml/2006/main" xmlns:r="http://schemas.openxmlformats.org/officeDocument/2006/relationships" xmlns:p="http://schemas.openxmlformats.org/presentationml/2006/main">
  <p:tag name="AS_UNIQUEID" val="60"/>
</p:tagLst>
</file>

<file path=ppt/tags/tag376.xml><?xml version="1.0" encoding="utf-8"?>
<p:tagLst xmlns:a="http://schemas.openxmlformats.org/drawingml/2006/main" xmlns:r="http://schemas.openxmlformats.org/officeDocument/2006/relationships" xmlns:p="http://schemas.openxmlformats.org/presentationml/2006/main">
  <p:tag name="AS_UNIQUEID" val="61"/>
</p:tagLst>
</file>

<file path=ppt/tags/tag377.xml><?xml version="1.0" encoding="utf-8"?>
<p:tagLst xmlns:a="http://schemas.openxmlformats.org/drawingml/2006/main" xmlns:r="http://schemas.openxmlformats.org/officeDocument/2006/relationships" xmlns:p="http://schemas.openxmlformats.org/presentationml/2006/main">
  <p:tag name="AS_UNIQUEID" val="59"/>
</p:tagLst>
</file>

<file path=ppt/tags/tag378.xml><?xml version="1.0" encoding="utf-8"?>
<p:tagLst xmlns:a="http://schemas.openxmlformats.org/drawingml/2006/main" xmlns:r="http://schemas.openxmlformats.org/officeDocument/2006/relationships" xmlns:p="http://schemas.openxmlformats.org/presentationml/2006/main">
  <p:tag name="AS_UNIQUEID" val="60"/>
</p:tagLst>
</file>

<file path=ppt/tags/tag379.xml><?xml version="1.0" encoding="utf-8"?>
<p:tagLst xmlns:a="http://schemas.openxmlformats.org/drawingml/2006/main" xmlns:r="http://schemas.openxmlformats.org/officeDocument/2006/relationships" xmlns:p="http://schemas.openxmlformats.org/presentationml/2006/main">
  <p:tag name="AS_UNIQUEID" val="61"/>
</p:tagLst>
</file>

<file path=ppt/tags/tag38.xml><?xml version="1.0" encoding="utf-8"?>
<p:tagLst xmlns:a="http://schemas.openxmlformats.org/drawingml/2006/main" xmlns:r="http://schemas.openxmlformats.org/officeDocument/2006/relationships" xmlns:p="http://schemas.openxmlformats.org/presentationml/2006/main">
  <p:tag name="AS_UNIQUEID" val="5"/>
</p:tagLst>
</file>

<file path=ppt/tags/tag380.xml><?xml version="1.0" encoding="utf-8"?>
<p:tagLst xmlns:a="http://schemas.openxmlformats.org/drawingml/2006/main" xmlns:r="http://schemas.openxmlformats.org/officeDocument/2006/relationships" xmlns:p="http://schemas.openxmlformats.org/presentationml/2006/main">
  <p:tag name="AS_UNIQUEID" val="59"/>
</p:tagLst>
</file>

<file path=ppt/tags/tag381.xml><?xml version="1.0" encoding="utf-8"?>
<p:tagLst xmlns:a="http://schemas.openxmlformats.org/drawingml/2006/main" xmlns:r="http://schemas.openxmlformats.org/officeDocument/2006/relationships" xmlns:p="http://schemas.openxmlformats.org/presentationml/2006/main">
  <p:tag name="AS_UNIQUEID" val="60"/>
</p:tagLst>
</file>

<file path=ppt/tags/tag382.xml><?xml version="1.0" encoding="utf-8"?>
<p:tagLst xmlns:a="http://schemas.openxmlformats.org/drawingml/2006/main" xmlns:r="http://schemas.openxmlformats.org/officeDocument/2006/relationships" xmlns:p="http://schemas.openxmlformats.org/presentationml/2006/main">
  <p:tag name="AS_UNIQUEID" val="61"/>
</p:tagLst>
</file>

<file path=ppt/tags/tag383.xml><?xml version="1.0" encoding="utf-8"?>
<p:tagLst xmlns:a="http://schemas.openxmlformats.org/drawingml/2006/main" xmlns:r="http://schemas.openxmlformats.org/officeDocument/2006/relationships" xmlns:p="http://schemas.openxmlformats.org/presentationml/2006/main">
  <p:tag name="AS_UNIQUEID" val="59"/>
</p:tagLst>
</file>

<file path=ppt/tags/tag384.xml><?xml version="1.0" encoding="utf-8"?>
<p:tagLst xmlns:a="http://schemas.openxmlformats.org/drawingml/2006/main" xmlns:r="http://schemas.openxmlformats.org/officeDocument/2006/relationships" xmlns:p="http://schemas.openxmlformats.org/presentationml/2006/main">
  <p:tag name="AS_UNIQUEID" val="60"/>
</p:tagLst>
</file>

<file path=ppt/tags/tag385.xml><?xml version="1.0" encoding="utf-8"?>
<p:tagLst xmlns:a="http://schemas.openxmlformats.org/drawingml/2006/main" xmlns:r="http://schemas.openxmlformats.org/officeDocument/2006/relationships" xmlns:p="http://schemas.openxmlformats.org/presentationml/2006/main">
  <p:tag name="AS_UNIQUEID" val="61"/>
</p:tagLst>
</file>

<file path=ppt/tags/tag386.xml><?xml version="1.0" encoding="utf-8"?>
<p:tagLst xmlns:a="http://schemas.openxmlformats.org/drawingml/2006/main" xmlns:r="http://schemas.openxmlformats.org/officeDocument/2006/relationships" xmlns:p="http://schemas.openxmlformats.org/presentationml/2006/main">
  <p:tag name="AS_UNIQUEID" val="59"/>
</p:tagLst>
</file>

<file path=ppt/tags/tag387.xml><?xml version="1.0" encoding="utf-8"?>
<p:tagLst xmlns:a="http://schemas.openxmlformats.org/drawingml/2006/main" xmlns:r="http://schemas.openxmlformats.org/officeDocument/2006/relationships" xmlns:p="http://schemas.openxmlformats.org/presentationml/2006/main">
  <p:tag name="AS_UNIQUEID" val="60"/>
</p:tagLst>
</file>

<file path=ppt/tags/tag388.xml><?xml version="1.0" encoding="utf-8"?>
<p:tagLst xmlns:a="http://schemas.openxmlformats.org/drawingml/2006/main" xmlns:r="http://schemas.openxmlformats.org/officeDocument/2006/relationships" xmlns:p="http://schemas.openxmlformats.org/presentationml/2006/main">
  <p:tag name="AS_UNIQUEID" val="61"/>
</p:tagLst>
</file>

<file path=ppt/tags/tag389.xml><?xml version="1.0" encoding="utf-8"?>
<p:tagLst xmlns:a="http://schemas.openxmlformats.org/drawingml/2006/main" xmlns:r="http://schemas.openxmlformats.org/officeDocument/2006/relationships" xmlns:p="http://schemas.openxmlformats.org/presentationml/2006/main">
  <p:tag name="AS_UNIQUEID" val="59"/>
</p:tagLst>
</file>

<file path=ppt/tags/tag39.xml><?xml version="1.0" encoding="utf-8"?>
<p:tagLst xmlns:a="http://schemas.openxmlformats.org/drawingml/2006/main" xmlns:r="http://schemas.openxmlformats.org/officeDocument/2006/relationships" xmlns:p="http://schemas.openxmlformats.org/presentationml/2006/main">
  <p:tag name="AS_UNIQUEID" val="6"/>
</p:tagLst>
</file>

<file path=ppt/tags/tag390.xml><?xml version="1.0" encoding="utf-8"?>
<p:tagLst xmlns:a="http://schemas.openxmlformats.org/drawingml/2006/main" xmlns:r="http://schemas.openxmlformats.org/officeDocument/2006/relationships" xmlns:p="http://schemas.openxmlformats.org/presentationml/2006/main">
  <p:tag name="AS_UNIQUEID" val="60"/>
</p:tagLst>
</file>

<file path=ppt/tags/tag391.xml><?xml version="1.0" encoding="utf-8"?>
<p:tagLst xmlns:a="http://schemas.openxmlformats.org/drawingml/2006/main" xmlns:r="http://schemas.openxmlformats.org/officeDocument/2006/relationships" xmlns:p="http://schemas.openxmlformats.org/presentationml/2006/main">
  <p:tag name="AS_UNIQUEID" val="61"/>
</p:tagLst>
</file>

<file path=ppt/tags/tag392.xml><?xml version="1.0" encoding="utf-8"?>
<p:tagLst xmlns:a="http://schemas.openxmlformats.org/drawingml/2006/main" xmlns:r="http://schemas.openxmlformats.org/officeDocument/2006/relationships" xmlns:p="http://schemas.openxmlformats.org/presentationml/2006/main">
  <p:tag name="AS_UNIQUEID" val="62"/>
</p:tagLst>
</file>

<file path=ppt/tags/tag393.xml><?xml version="1.0" encoding="utf-8"?>
<p:tagLst xmlns:a="http://schemas.openxmlformats.org/drawingml/2006/main" xmlns:r="http://schemas.openxmlformats.org/officeDocument/2006/relationships" xmlns:p="http://schemas.openxmlformats.org/presentationml/2006/main">
  <p:tag name="AS_UNIQUEID" val="63"/>
</p:tagLst>
</file>

<file path=ppt/tags/tag394.xml><?xml version="1.0" encoding="utf-8"?>
<p:tagLst xmlns:a="http://schemas.openxmlformats.org/drawingml/2006/main" xmlns:r="http://schemas.openxmlformats.org/officeDocument/2006/relationships" xmlns:p="http://schemas.openxmlformats.org/presentationml/2006/main">
  <p:tag name="AS_UNIQUEID" val="64"/>
</p:tagLst>
</file>

<file path=ppt/tags/tag395.xml><?xml version="1.0" encoding="utf-8"?>
<p:tagLst xmlns:a="http://schemas.openxmlformats.org/drawingml/2006/main" xmlns:r="http://schemas.openxmlformats.org/officeDocument/2006/relationships" xmlns:p="http://schemas.openxmlformats.org/presentationml/2006/main">
  <p:tag name="AS_UNIQUEID" val="65"/>
</p:tagLst>
</file>

<file path=ppt/tags/tag396.xml><?xml version="1.0" encoding="utf-8"?>
<p:tagLst xmlns:a="http://schemas.openxmlformats.org/drawingml/2006/main" xmlns:r="http://schemas.openxmlformats.org/officeDocument/2006/relationships" xmlns:p="http://schemas.openxmlformats.org/presentationml/2006/main">
  <p:tag name="AS_UNIQUEID" val="66"/>
</p:tagLst>
</file>

<file path=ppt/tags/tag397.xml><?xml version="1.0" encoding="utf-8"?>
<p:tagLst xmlns:a="http://schemas.openxmlformats.org/drawingml/2006/main" xmlns:r="http://schemas.openxmlformats.org/officeDocument/2006/relationships" xmlns:p="http://schemas.openxmlformats.org/presentationml/2006/main">
  <p:tag name="AS_UNIQUEID" val="67"/>
</p:tagLst>
</file>

<file path=ppt/tags/tag398.xml><?xml version="1.0" encoding="utf-8"?>
<p:tagLst xmlns:a="http://schemas.openxmlformats.org/drawingml/2006/main" xmlns:r="http://schemas.openxmlformats.org/officeDocument/2006/relationships" xmlns:p="http://schemas.openxmlformats.org/presentationml/2006/main">
  <p:tag name="AS_UNIQUEID" val="65"/>
</p:tagLst>
</file>

<file path=ppt/tags/tag399.xml><?xml version="1.0" encoding="utf-8"?>
<p:tagLst xmlns:a="http://schemas.openxmlformats.org/drawingml/2006/main" xmlns:r="http://schemas.openxmlformats.org/officeDocument/2006/relationships" xmlns:p="http://schemas.openxmlformats.org/presentationml/2006/main">
  <p:tag name="AS_UNIQUEID" val="66"/>
</p:tagLst>
</file>

<file path=ppt/tags/tag4.xml><?xml version="1.0" encoding="utf-8"?>
<p:tagLst xmlns:a="http://schemas.openxmlformats.org/drawingml/2006/main" xmlns:r="http://schemas.openxmlformats.org/officeDocument/2006/relationships" xmlns:p="http://schemas.openxmlformats.org/presentationml/2006/main">
  <p:tag name="AS_UNIQUEID" val="4"/>
</p:tagLst>
</file>

<file path=ppt/tags/tag40.xml><?xml version="1.0" encoding="utf-8"?>
<p:tagLst xmlns:a="http://schemas.openxmlformats.org/drawingml/2006/main" xmlns:r="http://schemas.openxmlformats.org/officeDocument/2006/relationships" xmlns:p="http://schemas.openxmlformats.org/presentationml/2006/main">
  <p:tag name="AS_UNIQUEID" val="7"/>
</p:tagLst>
</file>

<file path=ppt/tags/tag400.xml><?xml version="1.0" encoding="utf-8"?>
<p:tagLst xmlns:a="http://schemas.openxmlformats.org/drawingml/2006/main" xmlns:r="http://schemas.openxmlformats.org/officeDocument/2006/relationships" xmlns:p="http://schemas.openxmlformats.org/presentationml/2006/main">
  <p:tag name="AS_UNIQUEID" val="67"/>
</p:tagLst>
</file>

<file path=ppt/tags/tag401.xml><?xml version="1.0" encoding="utf-8"?>
<p:tagLst xmlns:a="http://schemas.openxmlformats.org/drawingml/2006/main" xmlns:r="http://schemas.openxmlformats.org/officeDocument/2006/relationships" xmlns:p="http://schemas.openxmlformats.org/presentationml/2006/main">
  <p:tag name="AS_UNIQUEID" val="65"/>
</p:tagLst>
</file>

<file path=ppt/tags/tag402.xml><?xml version="1.0" encoding="utf-8"?>
<p:tagLst xmlns:a="http://schemas.openxmlformats.org/drawingml/2006/main" xmlns:r="http://schemas.openxmlformats.org/officeDocument/2006/relationships" xmlns:p="http://schemas.openxmlformats.org/presentationml/2006/main">
  <p:tag name="AS_UNIQUEID" val="66"/>
</p:tagLst>
</file>

<file path=ppt/tags/tag403.xml><?xml version="1.0" encoding="utf-8"?>
<p:tagLst xmlns:a="http://schemas.openxmlformats.org/drawingml/2006/main" xmlns:r="http://schemas.openxmlformats.org/officeDocument/2006/relationships" xmlns:p="http://schemas.openxmlformats.org/presentationml/2006/main">
  <p:tag name="AS_UNIQUEID" val="67"/>
</p:tagLst>
</file>

<file path=ppt/tags/tag404.xml><?xml version="1.0" encoding="utf-8"?>
<p:tagLst xmlns:a="http://schemas.openxmlformats.org/drawingml/2006/main" xmlns:r="http://schemas.openxmlformats.org/officeDocument/2006/relationships" xmlns:p="http://schemas.openxmlformats.org/presentationml/2006/main">
  <p:tag name="AS_UNIQUEID" val="65"/>
</p:tagLst>
</file>

<file path=ppt/tags/tag405.xml><?xml version="1.0" encoding="utf-8"?>
<p:tagLst xmlns:a="http://schemas.openxmlformats.org/drawingml/2006/main" xmlns:r="http://schemas.openxmlformats.org/officeDocument/2006/relationships" xmlns:p="http://schemas.openxmlformats.org/presentationml/2006/main">
  <p:tag name="AS_UNIQUEID" val="66"/>
</p:tagLst>
</file>

<file path=ppt/tags/tag406.xml><?xml version="1.0" encoding="utf-8"?>
<p:tagLst xmlns:a="http://schemas.openxmlformats.org/drawingml/2006/main" xmlns:r="http://schemas.openxmlformats.org/officeDocument/2006/relationships" xmlns:p="http://schemas.openxmlformats.org/presentationml/2006/main">
  <p:tag name="AS_UNIQUEID" val="67"/>
</p:tagLst>
</file>

<file path=ppt/tags/tag407.xml><?xml version="1.0" encoding="utf-8"?>
<p:tagLst xmlns:a="http://schemas.openxmlformats.org/drawingml/2006/main" xmlns:r="http://schemas.openxmlformats.org/officeDocument/2006/relationships" xmlns:p="http://schemas.openxmlformats.org/presentationml/2006/main">
  <p:tag name="AS_UNIQUEID" val="65"/>
</p:tagLst>
</file>

<file path=ppt/tags/tag408.xml><?xml version="1.0" encoding="utf-8"?>
<p:tagLst xmlns:a="http://schemas.openxmlformats.org/drawingml/2006/main" xmlns:r="http://schemas.openxmlformats.org/officeDocument/2006/relationships" xmlns:p="http://schemas.openxmlformats.org/presentationml/2006/main">
  <p:tag name="AS_UNIQUEID" val="66"/>
</p:tagLst>
</file>

<file path=ppt/tags/tag409.xml><?xml version="1.0" encoding="utf-8"?>
<p:tagLst xmlns:a="http://schemas.openxmlformats.org/drawingml/2006/main" xmlns:r="http://schemas.openxmlformats.org/officeDocument/2006/relationships" xmlns:p="http://schemas.openxmlformats.org/presentationml/2006/main">
  <p:tag name="AS_UNIQUEID" val="67"/>
</p:tagLst>
</file>

<file path=ppt/tags/tag41.xml><?xml version="1.0" encoding="utf-8"?>
<p:tagLst xmlns:a="http://schemas.openxmlformats.org/drawingml/2006/main" xmlns:r="http://schemas.openxmlformats.org/officeDocument/2006/relationships" xmlns:p="http://schemas.openxmlformats.org/presentationml/2006/main">
  <p:tag name="AS_UNIQUEID" val="8"/>
</p:tagLst>
</file>

<file path=ppt/tags/tag410.xml><?xml version="1.0" encoding="utf-8"?>
<p:tagLst xmlns:a="http://schemas.openxmlformats.org/drawingml/2006/main" xmlns:r="http://schemas.openxmlformats.org/officeDocument/2006/relationships" xmlns:p="http://schemas.openxmlformats.org/presentationml/2006/main">
  <p:tag name="AS_UNIQUEID" val="65"/>
</p:tagLst>
</file>

<file path=ppt/tags/tag411.xml><?xml version="1.0" encoding="utf-8"?>
<p:tagLst xmlns:a="http://schemas.openxmlformats.org/drawingml/2006/main" xmlns:r="http://schemas.openxmlformats.org/officeDocument/2006/relationships" xmlns:p="http://schemas.openxmlformats.org/presentationml/2006/main">
  <p:tag name="AS_UNIQUEID" val="66"/>
</p:tagLst>
</file>

<file path=ppt/tags/tag412.xml><?xml version="1.0" encoding="utf-8"?>
<p:tagLst xmlns:a="http://schemas.openxmlformats.org/drawingml/2006/main" xmlns:r="http://schemas.openxmlformats.org/officeDocument/2006/relationships" xmlns:p="http://schemas.openxmlformats.org/presentationml/2006/main">
  <p:tag name="AS_UNIQUEID" val="67"/>
</p:tagLst>
</file>

<file path=ppt/tags/tag413.xml><?xml version="1.0" encoding="utf-8"?>
<p:tagLst xmlns:a="http://schemas.openxmlformats.org/drawingml/2006/main" xmlns:r="http://schemas.openxmlformats.org/officeDocument/2006/relationships" xmlns:p="http://schemas.openxmlformats.org/presentationml/2006/main">
  <p:tag name="AS_UNIQUEID" val="65"/>
</p:tagLst>
</file>

<file path=ppt/tags/tag414.xml><?xml version="1.0" encoding="utf-8"?>
<p:tagLst xmlns:a="http://schemas.openxmlformats.org/drawingml/2006/main" xmlns:r="http://schemas.openxmlformats.org/officeDocument/2006/relationships" xmlns:p="http://schemas.openxmlformats.org/presentationml/2006/main">
  <p:tag name="AS_UNIQUEID" val="66"/>
</p:tagLst>
</file>

<file path=ppt/tags/tag415.xml><?xml version="1.0" encoding="utf-8"?>
<p:tagLst xmlns:a="http://schemas.openxmlformats.org/drawingml/2006/main" xmlns:r="http://schemas.openxmlformats.org/officeDocument/2006/relationships" xmlns:p="http://schemas.openxmlformats.org/presentationml/2006/main">
  <p:tag name="AS_UNIQUEID" val="67"/>
</p:tagLst>
</file>

<file path=ppt/tags/tag416.xml><?xml version="1.0" encoding="utf-8"?>
<p:tagLst xmlns:a="http://schemas.openxmlformats.org/drawingml/2006/main" xmlns:r="http://schemas.openxmlformats.org/officeDocument/2006/relationships" xmlns:p="http://schemas.openxmlformats.org/presentationml/2006/main">
  <p:tag name="AS_UNIQUEID" val="65"/>
</p:tagLst>
</file>

<file path=ppt/tags/tag417.xml><?xml version="1.0" encoding="utf-8"?>
<p:tagLst xmlns:a="http://schemas.openxmlformats.org/drawingml/2006/main" xmlns:r="http://schemas.openxmlformats.org/officeDocument/2006/relationships" xmlns:p="http://schemas.openxmlformats.org/presentationml/2006/main">
  <p:tag name="AS_UNIQUEID" val="66"/>
</p:tagLst>
</file>

<file path=ppt/tags/tag418.xml><?xml version="1.0" encoding="utf-8"?>
<p:tagLst xmlns:a="http://schemas.openxmlformats.org/drawingml/2006/main" xmlns:r="http://schemas.openxmlformats.org/officeDocument/2006/relationships" xmlns:p="http://schemas.openxmlformats.org/presentationml/2006/main">
  <p:tag name="AS_UNIQUEID" val="67"/>
</p:tagLst>
</file>

<file path=ppt/tags/tag419.xml><?xml version="1.0" encoding="utf-8"?>
<p:tagLst xmlns:a="http://schemas.openxmlformats.org/drawingml/2006/main" xmlns:r="http://schemas.openxmlformats.org/officeDocument/2006/relationships" xmlns:p="http://schemas.openxmlformats.org/presentationml/2006/main">
  <p:tag name="AS_UNIQUEID" val="65"/>
</p:tagLst>
</file>

<file path=ppt/tags/tag42.xml><?xml version="1.0" encoding="utf-8"?>
<p:tagLst xmlns:a="http://schemas.openxmlformats.org/drawingml/2006/main" xmlns:r="http://schemas.openxmlformats.org/officeDocument/2006/relationships" xmlns:p="http://schemas.openxmlformats.org/presentationml/2006/main">
  <p:tag name="AS_UNIQUEID" val="9"/>
</p:tagLst>
</file>

<file path=ppt/tags/tag420.xml><?xml version="1.0" encoding="utf-8"?>
<p:tagLst xmlns:a="http://schemas.openxmlformats.org/drawingml/2006/main" xmlns:r="http://schemas.openxmlformats.org/officeDocument/2006/relationships" xmlns:p="http://schemas.openxmlformats.org/presentationml/2006/main">
  <p:tag name="AS_UNIQUEID" val="66"/>
</p:tagLst>
</file>

<file path=ppt/tags/tag421.xml><?xml version="1.0" encoding="utf-8"?>
<p:tagLst xmlns:a="http://schemas.openxmlformats.org/drawingml/2006/main" xmlns:r="http://schemas.openxmlformats.org/officeDocument/2006/relationships" xmlns:p="http://schemas.openxmlformats.org/presentationml/2006/main">
  <p:tag name="AS_UNIQUEID" val="67"/>
</p:tagLst>
</file>

<file path=ppt/tags/tag422.xml><?xml version="1.0" encoding="utf-8"?>
<p:tagLst xmlns:a="http://schemas.openxmlformats.org/drawingml/2006/main" xmlns:r="http://schemas.openxmlformats.org/officeDocument/2006/relationships" xmlns:p="http://schemas.openxmlformats.org/presentationml/2006/main">
  <p:tag name="AS_UNIQUEID" val="65"/>
</p:tagLst>
</file>

<file path=ppt/tags/tag423.xml><?xml version="1.0" encoding="utf-8"?>
<p:tagLst xmlns:a="http://schemas.openxmlformats.org/drawingml/2006/main" xmlns:r="http://schemas.openxmlformats.org/officeDocument/2006/relationships" xmlns:p="http://schemas.openxmlformats.org/presentationml/2006/main">
  <p:tag name="AS_UNIQUEID" val="66"/>
</p:tagLst>
</file>

<file path=ppt/tags/tag424.xml><?xml version="1.0" encoding="utf-8"?>
<p:tagLst xmlns:a="http://schemas.openxmlformats.org/drawingml/2006/main" xmlns:r="http://schemas.openxmlformats.org/officeDocument/2006/relationships" xmlns:p="http://schemas.openxmlformats.org/presentationml/2006/main">
  <p:tag name="AS_UNIQUEID" val="67"/>
</p:tagLst>
</file>

<file path=ppt/tags/tag425.xml><?xml version="1.0" encoding="utf-8"?>
<p:tagLst xmlns:a="http://schemas.openxmlformats.org/drawingml/2006/main" xmlns:r="http://schemas.openxmlformats.org/officeDocument/2006/relationships" xmlns:p="http://schemas.openxmlformats.org/presentationml/2006/main">
  <p:tag name="AS_UNIQUEID" val="65"/>
</p:tagLst>
</file>

<file path=ppt/tags/tag426.xml><?xml version="1.0" encoding="utf-8"?>
<p:tagLst xmlns:a="http://schemas.openxmlformats.org/drawingml/2006/main" xmlns:r="http://schemas.openxmlformats.org/officeDocument/2006/relationships" xmlns:p="http://schemas.openxmlformats.org/presentationml/2006/main">
  <p:tag name="AS_UNIQUEID" val="66"/>
</p:tagLst>
</file>

<file path=ppt/tags/tag427.xml><?xml version="1.0" encoding="utf-8"?>
<p:tagLst xmlns:a="http://schemas.openxmlformats.org/drawingml/2006/main" xmlns:r="http://schemas.openxmlformats.org/officeDocument/2006/relationships" xmlns:p="http://schemas.openxmlformats.org/presentationml/2006/main">
  <p:tag name="AS_UNIQUEID" val="67"/>
</p:tagLst>
</file>

<file path=ppt/tags/tag428.xml><?xml version="1.0" encoding="utf-8"?>
<p:tagLst xmlns:a="http://schemas.openxmlformats.org/drawingml/2006/main" xmlns:r="http://schemas.openxmlformats.org/officeDocument/2006/relationships" xmlns:p="http://schemas.openxmlformats.org/presentationml/2006/main">
  <p:tag name="AS_UNIQUEID" val="65"/>
</p:tagLst>
</file>

<file path=ppt/tags/tag429.xml><?xml version="1.0" encoding="utf-8"?>
<p:tagLst xmlns:a="http://schemas.openxmlformats.org/drawingml/2006/main" xmlns:r="http://schemas.openxmlformats.org/officeDocument/2006/relationships" xmlns:p="http://schemas.openxmlformats.org/presentationml/2006/main">
  <p:tag name="AS_UNIQUEID" val="66"/>
</p:tagLst>
</file>

<file path=ppt/tags/tag43.xml><?xml version="1.0" encoding="utf-8"?>
<p:tagLst xmlns:a="http://schemas.openxmlformats.org/drawingml/2006/main" xmlns:r="http://schemas.openxmlformats.org/officeDocument/2006/relationships" xmlns:p="http://schemas.openxmlformats.org/presentationml/2006/main">
  <p:tag name="AS_UNIQUEID" val="10"/>
</p:tagLst>
</file>

<file path=ppt/tags/tag430.xml><?xml version="1.0" encoding="utf-8"?>
<p:tagLst xmlns:a="http://schemas.openxmlformats.org/drawingml/2006/main" xmlns:r="http://schemas.openxmlformats.org/officeDocument/2006/relationships" xmlns:p="http://schemas.openxmlformats.org/presentationml/2006/main">
  <p:tag name="AS_UNIQUEID" val="67"/>
</p:tagLst>
</file>

<file path=ppt/tags/tag431.xml><?xml version="1.0" encoding="utf-8"?>
<p:tagLst xmlns:a="http://schemas.openxmlformats.org/drawingml/2006/main" xmlns:r="http://schemas.openxmlformats.org/officeDocument/2006/relationships" xmlns:p="http://schemas.openxmlformats.org/presentationml/2006/main">
  <p:tag name="AS_UNIQUEID" val="68"/>
</p:tagLst>
</file>

<file path=ppt/tags/tag432.xml><?xml version="1.0" encoding="utf-8"?>
<p:tagLst xmlns:a="http://schemas.openxmlformats.org/drawingml/2006/main" xmlns:r="http://schemas.openxmlformats.org/officeDocument/2006/relationships" xmlns:p="http://schemas.openxmlformats.org/presentationml/2006/main">
  <p:tag name="AS_UNIQUEID" val="69"/>
</p:tagLst>
</file>

<file path=ppt/tags/tag433.xml><?xml version="1.0" encoding="utf-8"?>
<p:tagLst xmlns:a="http://schemas.openxmlformats.org/drawingml/2006/main" xmlns:r="http://schemas.openxmlformats.org/officeDocument/2006/relationships" xmlns:p="http://schemas.openxmlformats.org/presentationml/2006/main">
  <p:tag name="AS_UNIQUEID" val="70"/>
</p:tagLst>
</file>

<file path=ppt/tags/tag434.xml><?xml version="1.0" encoding="utf-8"?>
<p:tagLst xmlns:a="http://schemas.openxmlformats.org/drawingml/2006/main" xmlns:r="http://schemas.openxmlformats.org/officeDocument/2006/relationships" xmlns:p="http://schemas.openxmlformats.org/presentationml/2006/main">
  <p:tag name="AS_UNIQUEID" val="71"/>
</p:tagLst>
</file>

<file path=ppt/tags/tag435.xml><?xml version="1.0" encoding="utf-8"?>
<p:tagLst xmlns:a="http://schemas.openxmlformats.org/drawingml/2006/main" xmlns:r="http://schemas.openxmlformats.org/officeDocument/2006/relationships" xmlns:p="http://schemas.openxmlformats.org/presentationml/2006/main">
  <p:tag name="AS_UNIQUEID" val="72"/>
</p:tagLst>
</file>

<file path=ppt/tags/tag436.xml><?xml version="1.0" encoding="utf-8"?>
<p:tagLst xmlns:a="http://schemas.openxmlformats.org/drawingml/2006/main" xmlns:r="http://schemas.openxmlformats.org/officeDocument/2006/relationships" xmlns:p="http://schemas.openxmlformats.org/presentationml/2006/main">
  <p:tag name="AS_UNIQUEID" val="73"/>
</p:tagLst>
</file>

<file path=ppt/tags/tag437.xml><?xml version="1.0" encoding="utf-8"?>
<p:tagLst xmlns:a="http://schemas.openxmlformats.org/drawingml/2006/main" xmlns:r="http://schemas.openxmlformats.org/officeDocument/2006/relationships" xmlns:p="http://schemas.openxmlformats.org/presentationml/2006/main">
  <p:tag name="AS_UNIQUEID" val="73"/>
</p:tagLst>
</file>

<file path=ppt/tags/tag438.xml><?xml version="1.0" encoding="utf-8"?>
<p:tagLst xmlns:a="http://schemas.openxmlformats.org/drawingml/2006/main" xmlns:r="http://schemas.openxmlformats.org/officeDocument/2006/relationships" xmlns:p="http://schemas.openxmlformats.org/presentationml/2006/main">
  <p:tag name="AS_UNIQUEID" val="73"/>
</p:tagLst>
</file>

<file path=ppt/tags/tag439.xml><?xml version="1.0" encoding="utf-8"?>
<p:tagLst xmlns:a="http://schemas.openxmlformats.org/drawingml/2006/main" xmlns:r="http://schemas.openxmlformats.org/officeDocument/2006/relationships" xmlns:p="http://schemas.openxmlformats.org/presentationml/2006/main">
  <p:tag name="AS_UNIQUEID" val="73"/>
</p:tagLst>
</file>

<file path=ppt/tags/tag44.xml><?xml version="1.0" encoding="utf-8"?>
<p:tagLst xmlns:a="http://schemas.openxmlformats.org/drawingml/2006/main" xmlns:r="http://schemas.openxmlformats.org/officeDocument/2006/relationships" xmlns:p="http://schemas.openxmlformats.org/presentationml/2006/main">
  <p:tag name="AS_UNIQUEID" val="11"/>
</p:tagLst>
</file>

<file path=ppt/tags/tag440.xml><?xml version="1.0" encoding="utf-8"?>
<p:tagLst xmlns:a="http://schemas.openxmlformats.org/drawingml/2006/main" xmlns:r="http://schemas.openxmlformats.org/officeDocument/2006/relationships" xmlns:p="http://schemas.openxmlformats.org/presentationml/2006/main">
  <p:tag name="AS_UNIQUEID" val="73"/>
</p:tagLst>
</file>

<file path=ppt/tags/tag441.xml><?xml version="1.0" encoding="utf-8"?>
<p:tagLst xmlns:a="http://schemas.openxmlformats.org/drawingml/2006/main" xmlns:r="http://schemas.openxmlformats.org/officeDocument/2006/relationships" xmlns:p="http://schemas.openxmlformats.org/presentationml/2006/main">
  <p:tag name="AS_UNIQUEID" val="73"/>
</p:tagLst>
</file>

<file path=ppt/tags/tag442.xml><?xml version="1.0" encoding="utf-8"?>
<p:tagLst xmlns:a="http://schemas.openxmlformats.org/drawingml/2006/main" xmlns:r="http://schemas.openxmlformats.org/officeDocument/2006/relationships" xmlns:p="http://schemas.openxmlformats.org/presentationml/2006/main">
  <p:tag name="AS_UNIQUEID" val="73"/>
</p:tagLst>
</file>

<file path=ppt/tags/tag443.xml><?xml version="1.0" encoding="utf-8"?>
<p:tagLst xmlns:a="http://schemas.openxmlformats.org/drawingml/2006/main" xmlns:r="http://schemas.openxmlformats.org/officeDocument/2006/relationships" xmlns:p="http://schemas.openxmlformats.org/presentationml/2006/main">
  <p:tag name="AS_UNIQUEID" val="73"/>
</p:tagLst>
</file>

<file path=ppt/tags/tag444.xml><?xml version="1.0" encoding="utf-8"?>
<p:tagLst xmlns:a="http://schemas.openxmlformats.org/drawingml/2006/main" xmlns:r="http://schemas.openxmlformats.org/officeDocument/2006/relationships" xmlns:p="http://schemas.openxmlformats.org/presentationml/2006/main">
  <p:tag name="AS_UNIQUEID" val="73"/>
</p:tagLst>
</file>

<file path=ppt/tags/tag445.xml><?xml version="1.0" encoding="utf-8"?>
<p:tagLst xmlns:a="http://schemas.openxmlformats.org/drawingml/2006/main" xmlns:r="http://schemas.openxmlformats.org/officeDocument/2006/relationships" xmlns:p="http://schemas.openxmlformats.org/presentationml/2006/main">
  <p:tag name="AS_UNIQUEID" val="73"/>
</p:tagLst>
</file>

<file path=ppt/tags/tag446.xml><?xml version="1.0" encoding="utf-8"?>
<p:tagLst xmlns:a="http://schemas.openxmlformats.org/drawingml/2006/main" xmlns:r="http://schemas.openxmlformats.org/officeDocument/2006/relationships" xmlns:p="http://schemas.openxmlformats.org/presentationml/2006/main">
  <p:tag name="AS_UNIQUEID" val="73"/>
</p:tagLst>
</file>

<file path=ppt/tags/tag447.xml><?xml version="1.0" encoding="utf-8"?>
<p:tagLst xmlns:a="http://schemas.openxmlformats.org/drawingml/2006/main" xmlns:r="http://schemas.openxmlformats.org/officeDocument/2006/relationships" xmlns:p="http://schemas.openxmlformats.org/presentationml/2006/main">
  <p:tag name="AS_UNIQUEID" val="73"/>
</p:tagLst>
</file>

<file path=ppt/tags/tag448.xml><?xml version="1.0" encoding="utf-8"?>
<p:tagLst xmlns:a="http://schemas.openxmlformats.org/drawingml/2006/main" xmlns:r="http://schemas.openxmlformats.org/officeDocument/2006/relationships" xmlns:p="http://schemas.openxmlformats.org/presentationml/2006/main">
  <p:tag name="AS_UNIQUEID" val="553"/>
</p:tagLst>
</file>

<file path=ppt/tags/tag449.xml><?xml version="1.0" encoding="utf-8"?>
<p:tagLst xmlns:a="http://schemas.openxmlformats.org/drawingml/2006/main" xmlns:r="http://schemas.openxmlformats.org/officeDocument/2006/relationships" xmlns:p="http://schemas.openxmlformats.org/presentationml/2006/main">
  <p:tag name="AS_UNIQUEID" val="554"/>
</p:tagLst>
</file>

<file path=ppt/tags/tag45.xml><?xml version="1.0" encoding="utf-8"?>
<p:tagLst xmlns:a="http://schemas.openxmlformats.org/drawingml/2006/main" xmlns:r="http://schemas.openxmlformats.org/officeDocument/2006/relationships" xmlns:p="http://schemas.openxmlformats.org/presentationml/2006/main">
  <p:tag name="AS_UNIQUEID" val="12"/>
</p:tagLst>
</file>

<file path=ppt/tags/tag450.xml><?xml version="1.0" encoding="utf-8"?>
<p:tagLst xmlns:a="http://schemas.openxmlformats.org/drawingml/2006/main" xmlns:r="http://schemas.openxmlformats.org/officeDocument/2006/relationships" xmlns:p="http://schemas.openxmlformats.org/presentationml/2006/main">
  <p:tag name="AS_UNIQUEID" val="555"/>
</p:tagLst>
</file>

<file path=ppt/tags/tag451.xml><?xml version="1.0" encoding="utf-8"?>
<p:tagLst xmlns:a="http://schemas.openxmlformats.org/drawingml/2006/main" xmlns:r="http://schemas.openxmlformats.org/officeDocument/2006/relationships" xmlns:p="http://schemas.openxmlformats.org/presentationml/2006/main">
  <p:tag name="AS_UNIQUEID" val="556"/>
</p:tagLst>
</file>

<file path=ppt/tags/tag452.xml><?xml version="1.0" encoding="utf-8"?>
<p:tagLst xmlns:a="http://schemas.openxmlformats.org/drawingml/2006/main" xmlns:r="http://schemas.openxmlformats.org/officeDocument/2006/relationships" xmlns:p="http://schemas.openxmlformats.org/presentationml/2006/main">
  <p:tag name="AS_UNIQUEID" val="557"/>
</p:tagLst>
</file>

<file path=ppt/tags/tag453.xml><?xml version="1.0" encoding="utf-8"?>
<p:tagLst xmlns:a="http://schemas.openxmlformats.org/drawingml/2006/main" xmlns:r="http://schemas.openxmlformats.org/officeDocument/2006/relationships" xmlns:p="http://schemas.openxmlformats.org/presentationml/2006/main">
  <p:tag name="AS_UNIQUEID" val="558"/>
</p:tagLst>
</file>

<file path=ppt/tags/tag454.xml><?xml version="1.0" encoding="utf-8"?>
<p:tagLst xmlns:a="http://schemas.openxmlformats.org/drawingml/2006/main" xmlns:r="http://schemas.openxmlformats.org/officeDocument/2006/relationships" xmlns:p="http://schemas.openxmlformats.org/presentationml/2006/main">
  <p:tag name="AS_UNIQUEID" val="559"/>
</p:tagLst>
</file>

<file path=ppt/tags/tag455.xml><?xml version="1.0" encoding="utf-8"?>
<p:tagLst xmlns:a="http://schemas.openxmlformats.org/drawingml/2006/main" xmlns:r="http://schemas.openxmlformats.org/officeDocument/2006/relationships" xmlns:p="http://schemas.openxmlformats.org/presentationml/2006/main">
  <p:tag name="AS_UNIQUEID" val="560"/>
</p:tagLst>
</file>

<file path=ppt/tags/tag456.xml><?xml version="1.0" encoding="utf-8"?>
<p:tagLst xmlns:a="http://schemas.openxmlformats.org/drawingml/2006/main" xmlns:r="http://schemas.openxmlformats.org/officeDocument/2006/relationships" xmlns:p="http://schemas.openxmlformats.org/presentationml/2006/main">
  <p:tag name="AS_UNIQUEID" val="561"/>
</p:tagLst>
</file>

<file path=ppt/tags/tag457.xml><?xml version="1.0" encoding="utf-8"?>
<p:tagLst xmlns:a="http://schemas.openxmlformats.org/drawingml/2006/main" xmlns:r="http://schemas.openxmlformats.org/officeDocument/2006/relationships" xmlns:p="http://schemas.openxmlformats.org/presentationml/2006/main">
  <p:tag name="AS_UNIQUEID" val="562"/>
</p:tagLst>
</file>

<file path=ppt/tags/tag458.xml><?xml version="1.0" encoding="utf-8"?>
<p:tagLst xmlns:a="http://schemas.openxmlformats.org/drawingml/2006/main" xmlns:r="http://schemas.openxmlformats.org/officeDocument/2006/relationships" xmlns:p="http://schemas.openxmlformats.org/presentationml/2006/main">
  <p:tag name="AS_UNIQUEID" val="542"/>
</p:tagLst>
</file>

<file path=ppt/tags/tag459.xml><?xml version="1.0" encoding="utf-8"?>
<p:tagLst xmlns:a="http://schemas.openxmlformats.org/drawingml/2006/main" xmlns:r="http://schemas.openxmlformats.org/officeDocument/2006/relationships" xmlns:p="http://schemas.openxmlformats.org/presentationml/2006/main">
  <p:tag name="AS_UNIQUEID" val="543"/>
</p:tagLst>
</file>

<file path=ppt/tags/tag46.xml><?xml version="1.0" encoding="utf-8"?>
<p:tagLst xmlns:a="http://schemas.openxmlformats.org/drawingml/2006/main" xmlns:r="http://schemas.openxmlformats.org/officeDocument/2006/relationships" xmlns:p="http://schemas.openxmlformats.org/presentationml/2006/main">
  <p:tag name="AS_UNIQUEID" val="13"/>
</p:tagLst>
</file>

<file path=ppt/tags/tag460.xml><?xml version="1.0" encoding="utf-8"?>
<p:tagLst xmlns:a="http://schemas.openxmlformats.org/drawingml/2006/main" xmlns:r="http://schemas.openxmlformats.org/officeDocument/2006/relationships" xmlns:p="http://schemas.openxmlformats.org/presentationml/2006/main">
  <p:tag name="AS_UNIQUEID" val="544"/>
</p:tagLst>
</file>

<file path=ppt/tags/tag461.xml><?xml version="1.0" encoding="utf-8"?>
<p:tagLst xmlns:a="http://schemas.openxmlformats.org/drawingml/2006/main" xmlns:r="http://schemas.openxmlformats.org/officeDocument/2006/relationships" xmlns:p="http://schemas.openxmlformats.org/presentationml/2006/main">
  <p:tag name="AS_UNIQUEID" val="545"/>
</p:tagLst>
</file>

<file path=ppt/tags/tag462.xml><?xml version="1.0" encoding="utf-8"?>
<p:tagLst xmlns:a="http://schemas.openxmlformats.org/drawingml/2006/main" xmlns:r="http://schemas.openxmlformats.org/officeDocument/2006/relationships" xmlns:p="http://schemas.openxmlformats.org/presentationml/2006/main">
  <p:tag name="AS_UNIQUEID" val="546"/>
</p:tagLst>
</file>

<file path=ppt/tags/tag463.xml><?xml version="1.0" encoding="utf-8"?>
<p:tagLst xmlns:a="http://schemas.openxmlformats.org/drawingml/2006/main" xmlns:r="http://schemas.openxmlformats.org/officeDocument/2006/relationships" xmlns:p="http://schemas.openxmlformats.org/presentationml/2006/main">
  <p:tag name="AS_UNIQUEID" val="547"/>
</p:tagLst>
</file>

<file path=ppt/tags/tag464.xml><?xml version="1.0" encoding="utf-8"?>
<p:tagLst xmlns:a="http://schemas.openxmlformats.org/drawingml/2006/main" xmlns:r="http://schemas.openxmlformats.org/officeDocument/2006/relationships" xmlns:p="http://schemas.openxmlformats.org/presentationml/2006/main">
  <p:tag name="AS_UNIQUEID" val="548"/>
</p:tagLst>
</file>

<file path=ppt/tags/tag465.xml><?xml version="1.0" encoding="utf-8"?>
<p:tagLst xmlns:a="http://schemas.openxmlformats.org/drawingml/2006/main" xmlns:r="http://schemas.openxmlformats.org/officeDocument/2006/relationships" xmlns:p="http://schemas.openxmlformats.org/presentationml/2006/main">
  <p:tag name="AS_UNIQUEID" val="549"/>
</p:tagLst>
</file>

<file path=ppt/tags/tag466.xml><?xml version="1.0" encoding="utf-8"?>
<p:tagLst xmlns:a="http://schemas.openxmlformats.org/drawingml/2006/main" xmlns:r="http://schemas.openxmlformats.org/officeDocument/2006/relationships" xmlns:p="http://schemas.openxmlformats.org/presentationml/2006/main">
  <p:tag name="AS_UNIQUEID" val="550"/>
</p:tagLst>
</file>

<file path=ppt/tags/tag467.xml><?xml version="1.0" encoding="utf-8"?>
<p:tagLst xmlns:a="http://schemas.openxmlformats.org/drawingml/2006/main" xmlns:r="http://schemas.openxmlformats.org/officeDocument/2006/relationships" xmlns:p="http://schemas.openxmlformats.org/presentationml/2006/main">
  <p:tag name="AS_UNIQUEID" val="551"/>
</p:tagLst>
</file>

<file path=ppt/tags/tag468.xml><?xml version="1.0" encoding="utf-8"?>
<p:tagLst xmlns:a="http://schemas.openxmlformats.org/drawingml/2006/main" xmlns:r="http://schemas.openxmlformats.org/officeDocument/2006/relationships" xmlns:p="http://schemas.openxmlformats.org/presentationml/2006/main">
  <p:tag name="AS_UNIQUEID" val="552"/>
</p:tagLst>
</file>

<file path=ppt/tags/tag47.xml><?xml version="1.0" encoding="utf-8"?>
<p:tagLst xmlns:a="http://schemas.openxmlformats.org/drawingml/2006/main" xmlns:r="http://schemas.openxmlformats.org/officeDocument/2006/relationships" xmlns:p="http://schemas.openxmlformats.org/presentationml/2006/main">
  <p:tag name="AS_UNIQUEID" val="11"/>
</p:tagLst>
</file>

<file path=ppt/tags/tag48.xml><?xml version="1.0" encoding="utf-8"?>
<p:tagLst xmlns:a="http://schemas.openxmlformats.org/drawingml/2006/main" xmlns:r="http://schemas.openxmlformats.org/officeDocument/2006/relationships" xmlns:p="http://schemas.openxmlformats.org/presentationml/2006/main">
  <p:tag name="AS_UNIQUEID" val="12"/>
</p:tagLst>
</file>

<file path=ppt/tags/tag49.xml><?xml version="1.0" encoding="utf-8"?>
<p:tagLst xmlns:a="http://schemas.openxmlformats.org/drawingml/2006/main" xmlns:r="http://schemas.openxmlformats.org/officeDocument/2006/relationships" xmlns:p="http://schemas.openxmlformats.org/presentationml/2006/main">
  <p:tag name="AS_UNIQUEID" val="13"/>
</p:tagLst>
</file>

<file path=ppt/tags/tag5.xml><?xml version="1.0" encoding="utf-8"?>
<p:tagLst xmlns:a="http://schemas.openxmlformats.org/drawingml/2006/main" xmlns:r="http://schemas.openxmlformats.org/officeDocument/2006/relationships" xmlns:p="http://schemas.openxmlformats.org/presentationml/2006/main">
  <p:tag name="AS_UNIQUEID" val="5"/>
</p:tagLst>
</file>

<file path=ppt/tags/tag50.xml><?xml version="1.0" encoding="utf-8"?>
<p:tagLst xmlns:a="http://schemas.openxmlformats.org/drawingml/2006/main" xmlns:r="http://schemas.openxmlformats.org/officeDocument/2006/relationships" xmlns:p="http://schemas.openxmlformats.org/presentationml/2006/main">
  <p:tag name="AS_UNIQUEID" val="11"/>
</p:tagLst>
</file>

<file path=ppt/tags/tag51.xml><?xml version="1.0" encoding="utf-8"?>
<p:tagLst xmlns:a="http://schemas.openxmlformats.org/drawingml/2006/main" xmlns:r="http://schemas.openxmlformats.org/officeDocument/2006/relationships" xmlns:p="http://schemas.openxmlformats.org/presentationml/2006/main">
  <p:tag name="AS_UNIQUEID" val="12"/>
</p:tagLst>
</file>

<file path=ppt/tags/tag52.xml><?xml version="1.0" encoding="utf-8"?>
<p:tagLst xmlns:a="http://schemas.openxmlformats.org/drawingml/2006/main" xmlns:r="http://schemas.openxmlformats.org/officeDocument/2006/relationships" xmlns:p="http://schemas.openxmlformats.org/presentationml/2006/main">
  <p:tag name="AS_UNIQUEID" val="13"/>
</p:tagLst>
</file>

<file path=ppt/tags/tag53.xml><?xml version="1.0" encoding="utf-8"?>
<p:tagLst xmlns:a="http://schemas.openxmlformats.org/drawingml/2006/main" xmlns:r="http://schemas.openxmlformats.org/officeDocument/2006/relationships" xmlns:p="http://schemas.openxmlformats.org/presentationml/2006/main">
  <p:tag name="AS_UNIQUEID" val="11"/>
</p:tagLst>
</file>

<file path=ppt/tags/tag54.xml><?xml version="1.0" encoding="utf-8"?>
<p:tagLst xmlns:a="http://schemas.openxmlformats.org/drawingml/2006/main" xmlns:r="http://schemas.openxmlformats.org/officeDocument/2006/relationships" xmlns:p="http://schemas.openxmlformats.org/presentationml/2006/main">
  <p:tag name="AS_UNIQUEID" val="12"/>
</p:tagLst>
</file>

<file path=ppt/tags/tag55.xml><?xml version="1.0" encoding="utf-8"?>
<p:tagLst xmlns:a="http://schemas.openxmlformats.org/drawingml/2006/main" xmlns:r="http://schemas.openxmlformats.org/officeDocument/2006/relationships" xmlns:p="http://schemas.openxmlformats.org/presentationml/2006/main">
  <p:tag name="AS_UNIQUEID" val="13"/>
</p:tagLst>
</file>

<file path=ppt/tags/tag56.xml><?xml version="1.0" encoding="utf-8"?>
<p:tagLst xmlns:a="http://schemas.openxmlformats.org/drawingml/2006/main" xmlns:r="http://schemas.openxmlformats.org/officeDocument/2006/relationships" xmlns:p="http://schemas.openxmlformats.org/presentationml/2006/main">
  <p:tag name="AS_UNIQUEID" val="11"/>
</p:tagLst>
</file>

<file path=ppt/tags/tag57.xml><?xml version="1.0" encoding="utf-8"?>
<p:tagLst xmlns:a="http://schemas.openxmlformats.org/drawingml/2006/main" xmlns:r="http://schemas.openxmlformats.org/officeDocument/2006/relationships" xmlns:p="http://schemas.openxmlformats.org/presentationml/2006/main">
  <p:tag name="AS_UNIQUEID" val="12"/>
</p:tagLst>
</file>

<file path=ppt/tags/tag58.xml><?xml version="1.0" encoding="utf-8"?>
<p:tagLst xmlns:a="http://schemas.openxmlformats.org/drawingml/2006/main" xmlns:r="http://schemas.openxmlformats.org/officeDocument/2006/relationships" xmlns:p="http://schemas.openxmlformats.org/presentationml/2006/main">
  <p:tag name="AS_UNIQUEID" val="13"/>
</p:tagLst>
</file>

<file path=ppt/tags/tag59.xml><?xml version="1.0" encoding="utf-8"?>
<p:tagLst xmlns:a="http://schemas.openxmlformats.org/drawingml/2006/main" xmlns:r="http://schemas.openxmlformats.org/officeDocument/2006/relationships" xmlns:p="http://schemas.openxmlformats.org/presentationml/2006/main">
  <p:tag name="AS_UNIQUEID" val="11"/>
</p:tagLst>
</file>

<file path=ppt/tags/tag6.xml><?xml version="1.0" encoding="utf-8"?>
<p:tagLst xmlns:a="http://schemas.openxmlformats.org/drawingml/2006/main" xmlns:r="http://schemas.openxmlformats.org/officeDocument/2006/relationships" xmlns:p="http://schemas.openxmlformats.org/presentationml/2006/main">
  <p:tag name="AS_UNIQUEID" val="6"/>
</p:tagLst>
</file>

<file path=ppt/tags/tag60.xml><?xml version="1.0" encoding="utf-8"?>
<p:tagLst xmlns:a="http://schemas.openxmlformats.org/drawingml/2006/main" xmlns:r="http://schemas.openxmlformats.org/officeDocument/2006/relationships" xmlns:p="http://schemas.openxmlformats.org/presentationml/2006/main">
  <p:tag name="AS_UNIQUEID" val="12"/>
</p:tagLst>
</file>

<file path=ppt/tags/tag61.xml><?xml version="1.0" encoding="utf-8"?>
<p:tagLst xmlns:a="http://schemas.openxmlformats.org/drawingml/2006/main" xmlns:r="http://schemas.openxmlformats.org/officeDocument/2006/relationships" xmlns:p="http://schemas.openxmlformats.org/presentationml/2006/main">
  <p:tag name="AS_UNIQUEID" val="13"/>
</p:tagLst>
</file>

<file path=ppt/tags/tag62.xml><?xml version="1.0" encoding="utf-8"?>
<p:tagLst xmlns:a="http://schemas.openxmlformats.org/drawingml/2006/main" xmlns:r="http://schemas.openxmlformats.org/officeDocument/2006/relationships" xmlns:p="http://schemas.openxmlformats.org/presentationml/2006/main">
  <p:tag name="AS_UNIQUEID" val="11"/>
</p:tagLst>
</file>

<file path=ppt/tags/tag63.xml><?xml version="1.0" encoding="utf-8"?>
<p:tagLst xmlns:a="http://schemas.openxmlformats.org/drawingml/2006/main" xmlns:r="http://schemas.openxmlformats.org/officeDocument/2006/relationships" xmlns:p="http://schemas.openxmlformats.org/presentationml/2006/main">
  <p:tag name="AS_UNIQUEID" val="12"/>
</p:tagLst>
</file>

<file path=ppt/tags/tag64.xml><?xml version="1.0" encoding="utf-8"?>
<p:tagLst xmlns:a="http://schemas.openxmlformats.org/drawingml/2006/main" xmlns:r="http://schemas.openxmlformats.org/officeDocument/2006/relationships" xmlns:p="http://schemas.openxmlformats.org/presentationml/2006/main">
  <p:tag name="AS_UNIQUEID" val="13"/>
</p:tagLst>
</file>

<file path=ppt/tags/tag65.xml><?xml version="1.0" encoding="utf-8"?>
<p:tagLst xmlns:a="http://schemas.openxmlformats.org/drawingml/2006/main" xmlns:r="http://schemas.openxmlformats.org/officeDocument/2006/relationships" xmlns:p="http://schemas.openxmlformats.org/presentationml/2006/main">
  <p:tag name="AS_UNIQUEID" val="11"/>
</p:tagLst>
</file>

<file path=ppt/tags/tag66.xml><?xml version="1.0" encoding="utf-8"?>
<p:tagLst xmlns:a="http://schemas.openxmlformats.org/drawingml/2006/main" xmlns:r="http://schemas.openxmlformats.org/officeDocument/2006/relationships" xmlns:p="http://schemas.openxmlformats.org/presentationml/2006/main">
  <p:tag name="AS_UNIQUEID" val="12"/>
</p:tagLst>
</file>

<file path=ppt/tags/tag67.xml><?xml version="1.0" encoding="utf-8"?>
<p:tagLst xmlns:a="http://schemas.openxmlformats.org/drawingml/2006/main" xmlns:r="http://schemas.openxmlformats.org/officeDocument/2006/relationships" xmlns:p="http://schemas.openxmlformats.org/presentationml/2006/main">
  <p:tag name="AS_UNIQUEID" val="13"/>
</p:tagLst>
</file>

<file path=ppt/tags/tag68.xml><?xml version="1.0" encoding="utf-8"?>
<p:tagLst xmlns:a="http://schemas.openxmlformats.org/drawingml/2006/main" xmlns:r="http://schemas.openxmlformats.org/officeDocument/2006/relationships" xmlns:p="http://schemas.openxmlformats.org/presentationml/2006/main">
  <p:tag name="AS_UNIQUEID" val="11"/>
</p:tagLst>
</file>

<file path=ppt/tags/tag69.xml><?xml version="1.0" encoding="utf-8"?>
<p:tagLst xmlns:a="http://schemas.openxmlformats.org/drawingml/2006/main" xmlns:r="http://schemas.openxmlformats.org/officeDocument/2006/relationships" xmlns:p="http://schemas.openxmlformats.org/presentationml/2006/main">
  <p:tag name="AS_UNIQUEID" val="12"/>
</p:tagLst>
</file>

<file path=ppt/tags/tag7.xml><?xml version="1.0" encoding="utf-8"?>
<p:tagLst xmlns:a="http://schemas.openxmlformats.org/drawingml/2006/main" xmlns:r="http://schemas.openxmlformats.org/officeDocument/2006/relationships" xmlns:p="http://schemas.openxmlformats.org/presentationml/2006/main">
  <p:tag name="AS_UNIQUEID" val="7"/>
</p:tagLst>
</file>

<file path=ppt/tags/tag70.xml><?xml version="1.0" encoding="utf-8"?>
<p:tagLst xmlns:a="http://schemas.openxmlformats.org/drawingml/2006/main" xmlns:r="http://schemas.openxmlformats.org/officeDocument/2006/relationships" xmlns:p="http://schemas.openxmlformats.org/presentationml/2006/main">
  <p:tag name="AS_UNIQUEID" val="13"/>
</p:tagLst>
</file>

<file path=ppt/tags/tag71.xml><?xml version="1.0" encoding="utf-8"?>
<p:tagLst xmlns:a="http://schemas.openxmlformats.org/drawingml/2006/main" xmlns:r="http://schemas.openxmlformats.org/officeDocument/2006/relationships" xmlns:p="http://schemas.openxmlformats.org/presentationml/2006/main">
  <p:tag name="AS_UNIQUEID" val="11"/>
</p:tagLst>
</file>

<file path=ppt/tags/tag72.xml><?xml version="1.0" encoding="utf-8"?>
<p:tagLst xmlns:a="http://schemas.openxmlformats.org/drawingml/2006/main" xmlns:r="http://schemas.openxmlformats.org/officeDocument/2006/relationships" xmlns:p="http://schemas.openxmlformats.org/presentationml/2006/main">
  <p:tag name="AS_UNIQUEID" val="12"/>
</p:tagLst>
</file>

<file path=ppt/tags/tag73.xml><?xml version="1.0" encoding="utf-8"?>
<p:tagLst xmlns:a="http://schemas.openxmlformats.org/drawingml/2006/main" xmlns:r="http://schemas.openxmlformats.org/officeDocument/2006/relationships" xmlns:p="http://schemas.openxmlformats.org/presentationml/2006/main">
  <p:tag name="AS_UNIQUEID" val="13"/>
</p:tagLst>
</file>

<file path=ppt/tags/tag74.xml><?xml version="1.0" encoding="utf-8"?>
<p:tagLst xmlns:a="http://schemas.openxmlformats.org/drawingml/2006/main" xmlns:r="http://schemas.openxmlformats.org/officeDocument/2006/relationships" xmlns:p="http://schemas.openxmlformats.org/presentationml/2006/main">
  <p:tag name="AS_UNIQUEID" val="11"/>
</p:tagLst>
</file>

<file path=ppt/tags/tag75.xml><?xml version="1.0" encoding="utf-8"?>
<p:tagLst xmlns:a="http://schemas.openxmlformats.org/drawingml/2006/main" xmlns:r="http://schemas.openxmlformats.org/officeDocument/2006/relationships" xmlns:p="http://schemas.openxmlformats.org/presentationml/2006/main">
  <p:tag name="AS_UNIQUEID" val="12"/>
</p:tagLst>
</file>

<file path=ppt/tags/tag76.xml><?xml version="1.0" encoding="utf-8"?>
<p:tagLst xmlns:a="http://schemas.openxmlformats.org/drawingml/2006/main" xmlns:r="http://schemas.openxmlformats.org/officeDocument/2006/relationships" xmlns:p="http://schemas.openxmlformats.org/presentationml/2006/main">
  <p:tag name="AS_UNIQUEID" val="13"/>
</p:tagLst>
</file>

<file path=ppt/tags/tag77.xml><?xml version="1.0" encoding="utf-8"?>
<p:tagLst xmlns:a="http://schemas.openxmlformats.org/drawingml/2006/main" xmlns:r="http://schemas.openxmlformats.org/officeDocument/2006/relationships" xmlns:p="http://schemas.openxmlformats.org/presentationml/2006/main">
  <p:tag name="AS_UNIQUEID" val="11"/>
</p:tagLst>
</file>

<file path=ppt/tags/tag78.xml><?xml version="1.0" encoding="utf-8"?>
<p:tagLst xmlns:a="http://schemas.openxmlformats.org/drawingml/2006/main" xmlns:r="http://schemas.openxmlformats.org/officeDocument/2006/relationships" xmlns:p="http://schemas.openxmlformats.org/presentationml/2006/main">
  <p:tag name="AS_UNIQUEID" val="12"/>
</p:tagLst>
</file>

<file path=ppt/tags/tag79.xml><?xml version="1.0" encoding="utf-8"?>
<p:tagLst xmlns:a="http://schemas.openxmlformats.org/drawingml/2006/main" xmlns:r="http://schemas.openxmlformats.org/officeDocument/2006/relationships" xmlns:p="http://schemas.openxmlformats.org/presentationml/2006/main">
  <p:tag name="AS_UNIQUEID" val="13"/>
</p:tagLst>
</file>

<file path=ppt/tags/tag8.xml><?xml version="1.0" encoding="utf-8"?>
<p:tagLst xmlns:a="http://schemas.openxmlformats.org/drawingml/2006/main" xmlns:r="http://schemas.openxmlformats.org/officeDocument/2006/relationships" xmlns:p="http://schemas.openxmlformats.org/presentationml/2006/main">
  <p:tag name="AS_UNIQUEID" val="5"/>
</p:tagLst>
</file>

<file path=ppt/tags/tag80.xml><?xml version="1.0" encoding="utf-8"?>
<p:tagLst xmlns:a="http://schemas.openxmlformats.org/drawingml/2006/main" xmlns:r="http://schemas.openxmlformats.org/officeDocument/2006/relationships" xmlns:p="http://schemas.openxmlformats.org/presentationml/2006/main">
  <p:tag name="AS_UNIQUEID" val="14"/>
</p:tagLst>
</file>

<file path=ppt/tags/tag81.xml><?xml version="1.0" encoding="utf-8"?>
<p:tagLst xmlns:a="http://schemas.openxmlformats.org/drawingml/2006/main" xmlns:r="http://schemas.openxmlformats.org/officeDocument/2006/relationships" xmlns:p="http://schemas.openxmlformats.org/presentationml/2006/main">
  <p:tag name="AS_UNIQUEID" val="15"/>
</p:tagLst>
</file>

<file path=ppt/tags/tag82.xml><?xml version="1.0" encoding="utf-8"?>
<p:tagLst xmlns:a="http://schemas.openxmlformats.org/drawingml/2006/main" xmlns:r="http://schemas.openxmlformats.org/officeDocument/2006/relationships" xmlns:p="http://schemas.openxmlformats.org/presentationml/2006/main">
  <p:tag name="AS_UNIQUEID" val="16"/>
</p:tagLst>
</file>

<file path=ppt/tags/tag83.xml><?xml version="1.0" encoding="utf-8"?>
<p:tagLst xmlns:a="http://schemas.openxmlformats.org/drawingml/2006/main" xmlns:r="http://schemas.openxmlformats.org/officeDocument/2006/relationships" xmlns:p="http://schemas.openxmlformats.org/presentationml/2006/main">
  <p:tag name="AS_UNIQUEID" val="17"/>
</p:tagLst>
</file>

<file path=ppt/tags/tag84.xml><?xml version="1.0" encoding="utf-8"?>
<p:tagLst xmlns:a="http://schemas.openxmlformats.org/drawingml/2006/main" xmlns:r="http://schemas.openxmlformats.org/officeDocument/2006/relationships" xmlns:p="http://schemas.openxmlformats.org/presentationml/2006/main">
  <p:tag name="AS_UNIQUEID" val="18"/>
</p:tagLst>
</file>

<file path=ppt/tags/tag85.xml><?xml version="1.0" encoding="utf-8"?>
<p:tagLst xmlns:a="http://schemas.openxmlformats.org/drawingml/2006/main" xmlns:r="http://schemas.openxmlformats.org/officeDocument/2006/relationships" xmlns:p="http://schemas.openxmlformats.org/presentationml/2006/main">
  <p:tag name="AS_UNIQUEID" val="19"/>
</p:tagLst>
</file>

<file path=ppt/tags/tag86.xml><?xml version="1.0" encoding="utf-8"?>
<p:tagLst xmlns:a="http://schemas.openxmlformats.org/drawingml/2006/main" xmlns:r="http://schemas.openxmlformats.org/officeDocument/2006/relationships" xmlns:p="http://schemas.openxmlformats.org/presentationml/2006/main">
  <p:tag name="AS_UNIQUEID" val="17"/>
</p:tagLst>
</file>

<file path=ppt/tags/tag87.xml><?xml version="1.0" encoding="utf-8"?>
<p:tagLst xmlns:a="http://schemas.openxmlformats.org/drawingml/2006/main" xmlns:r="http://schemas.openxmlformats.org/officeDocument/2006/relationships" xmlns:p="http://schemas.openxmlformats.org/presentationml/2006/main">
  <p:tag name="AS_UNIQUEID" val="18"/>
</p:tagLst>
</file>

<file path=ppt/tags/tag88.xml><?xml version="1.0" encoding="utf-8"?>
<p:tagLst xmlns:a="http://schemas.openxmlformats.org/drawingml/2006/main" xmlns:r="http://schemas.openxmlformats.org/officeDocument/2006/relationships" xmlns:p="http://schemas.openxmlformats.org/presentationml/2006/main">
  <p:tag name="AS_UNIQUEID" val="19"/>
</p:tagLst>
</file>

<file path=ppt/tags/tag89.xml><?xml version="1.0" encoding="utf-8"?>
<p:tagLst xmlns:a="http://schemas.openxmlformats.org/drawingml/2006/main" xmlns:r="http://schemas.openxmlformats.org/officeDocument/2006/relationships" xmlns:p="http://schemas.openxmlformats.org/presentationml/2006/main">
  <p:tag name="AS_UNIQUEID" val="17"/>
</p:tagLst>
</file>

<file path=ppt/tags/tag9.xml><?xml version="1.0" encoding="utf-8"?>
<p:tagLst xmlns:a="http://schemas.openxmlformats.org/drawingml/2006/main" xmlns:r="http://schemas.openxmlformats.org/officeDocument/2006/relationships" xmlns:p="http://schemas.openxmlformats.org/presentationml/2006/main">
  <p:tag name="AS_UNIQUEID" val="6"/>
</p:tagLst>
</file>

<file path=ppt/tags/tag90.xml><?xml version="1.0" encoding="utf-8"?>
<p:tagLst xmlns:a="http://schemas.openxmlformats.org/drawingml/2006/main" xmlns:r="http://schemas.openxmlformats.org/officeDocument/2006/relationships" xmlns:p="http://schemas.openxmlformats.org/presentationml/2006/main">
  <p:tag name="AS_UNIQUEID" val="18"/>
</p:tagLst>
</file>

<file path=ppt/tags/tag91.xml><?xml version="1.0" encoding="utf-8"?>
<p:tagLst xmlns:a="http://schemas.openxmlformats.org/drawingml/2006/main" xmlns:r="http://schemas.openxmlformats.org/officeDocument/2006/relationships" xmlns:p="http://schemas.openxmlformats.org/presentationml/2006/main">
  <p:tag name="AS_UNIQUEID" val="19"/>
</p:tagLst>
</file>

<file path=ppt/tags/tag92.xml><?xml version="1.0" encoding="utf-8"?>
<p:tagLst xmlns:a="http://schemas.openxmlformats.org/drawingml/2006/main" xmlns:r="http://schemas.openxmlformats.org/officeDocument/2006/relationships" xmlns:p="http://schemas.openxmlformats.org/presentationml/2006/main">
  <p:tag name="AS_UNIQUEID" val="17"/>
</p:tagLst>
</file>

<file path=ppt/tags/tag93.xml><?xml version="1.0" encoding="utf-8"?>
<p:tagLst xmlns:a="http://schemas.openxmlformats.org/drawingml/2006/main" xmlns:r="http://schemas.openxmlformats.org/officeDocument/2006/relationships" xmlns:p="http://schemas.openxmlformats.org/presentationml/2006/main">
  <p:tag name="AS_UNIQUEID" val="18"/>
</p:tagLst>
</file>

<file path=ppt/tags/tag94.xml><?xml version="1.0" encoding="utf-8"?>
<p:tagLst xmlns:a="http://schemas.openxmlformats.org/drawingml/2006/main" xmlns:r="http://schemas.openxmlformats.org/officeDocument/2006/relationships" xmlns:p="http://schemas.openxmlformats.org/presentationml/2006/main">
  <p:tag name="AS_UNIQUEID" val="19"/>
</p:tagLst>
</file>

<file path=ppt/tags/tag95.xml><?xml version="1.0" encoding="utf-8"?>
<p:tagLst xmlns:a="http://schemas.openxmlformats.org/drawingml/2006/main" xmlns:r="http://schemas.openxmlformats.org/officeDocument/2006/relationships" xmlns:p="http://schemas.openxmlformats.org/presentationml/2006/main">
  <p:tag name="AS_UNIQUEID" val="17"/>
</p:tagLst>
</file>

<file path=ppt/tags/tag96.xml><?xml version="1.0" encoding="utf-8"?>
<p:tagLst xmlns:a="http://schemas.openxmlformats.org/drawingml/2006/main" xmlns:r="http://schemas.openxmlformats.org/officeDocument/2006/relationships" xmlns:p="http://schemas.openxmlformats.org/presentationml/2006/main">
  <p:tag name="AS_UNIQUEID" val="18"/>
</p:tagLst>
</file>

<file path=ppt/tags/tag97.xml><?xml version="1.0" encoding="utf-8"?>
<p:tagLst xmlns:a="http://schemas.openxmlformats.org/drawingml/2006/main" xmlns:r="http://schemas.openxmlformats.org/officeDocument/2006/relationships" xmlns:p="http://schemas.openxmlformats.org/presentationml/2006/main">
  <p:tag name="AS_UNIQUEID" val="19"/>
</p:tagLst>
</file>

<file path=ppt/tags/tag98.xml><?xml version="1.0" encoding="utf-8"?>
<p:tagLst xmlns:a="http://schemas.openxmlformats.org/drawingml/2006/main" xmlns:r="http://schemas.openxmlformats.org/officeDocument/2006/relationships" xmlns:p="http://schemas.openxmlformats.org/presentationml/2006/main">
  <p:tag name="AS_UNIQUEID" val="17"/>
</p:tagLst>
</file>

<file path=ppt/tags/tag99.xml><?xml version="1.0" encoding="utf-8"?>
<p:tagLst xmlns:a="http://schemas.openxmlformats.org/drawingml/2006/main" xmlns:r="http://schemas.openxmlformats.org/officeDocument/2006/relationships" xmlns:p="http://schemas.openxmlformats.org/presentationml/2006/main">
  <p:tag name="AS_UNIQUEID" val="18"/>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Office Theme">
  <a:themeElements>
    <a:clrScheme name="9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9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9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Office Theme">
  <a:themeElements>
    <a:clrScheme name="10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0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0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Office Theme">
  <a:themeElements>
    <a:clrScheme name="1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1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2_Office Theme">
  <a:themeElements>
    <a:clrScheme name="1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2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4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4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5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5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5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ffice Theme">
  <a:themeElements>
    <a:clrScheme name="6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6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Office Theme">
  <a:themeElements>
    <a:clrScheme name="7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7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Office Theme">
  <a:themeElements>
    <a:clrScheme name="8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8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779</TotalTime>
  <Words>86</Words>
  <Application>Microsoft Macintosh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1</vt:i4>
      </vt:variant>
    </vt:vector>
  </HeadingPairs>
  <TitlesOfParts>
    <vt:vector size="21" baseType="lpstr">
      <vt:lpstr>Arial</vt:lpstr>
      <vt:lpstr>ＭＳ Ｐゴシック</vt:lpstr>
      <vt:lpstr>Times New Roman</vt:lpstr>
      <vt:lpstr>Wingdings</vt:lpstr>
      <vt:lpstr>Helvetica</vt:lpstr>
      <vt:lpstr>Calibri Light</vt:lpstr>
      <vt:lpstr>Calibri</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Irene pelletier</cp:lastModifiedBy>
  <cp:revision>74</cp:revision>
  <cp:lastPrinted>1601-01-01T00:00:00Z</cp:lastPrinted>
  <dcterms:created xsi:type="dcterms:W3CDTF">2011-04-18T21:44:13Z</dcterms:created>
  <dcterms:modified xsi:type="dcterms:W3CDTF">2023-07-20T06:32:12Z</dcterms:modified>
  <cp:category/>
</cp:coreProperties>
</file>